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media/image4.jpg" ContentType="image/jpg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3.jpg" ContentType="image/jp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88" r:id="rId5"/>
    <p:sldMasterId id="2147493467" r:id="rId6"/>
    <p:sldMasterId id="2147493515" r:id="rId7"/>
  </p:sldMasterIdLst>
  <p:notesMasterIdLst>
    <p:notesMasterId r:id="rId28"/>
  </p:notesMasterIdLst>
  <p:handoutMasterIdLst>
    <p:handoutMasterId r:id="rId29"/>
  </p:handoutMasterIdLst>
  <p:sldIdLst>
    <p:sldId id="406" r:id="rId8"/>
    <p:sldId id="407" r:id="rId9"/>
    <p:sldId id="404" r:id="rId10"/>
    <p:sldId id="437" r:id="rId11"/>
    <p:sldId id="438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51" r:id="rId21"/>
    <p:sldId id="449" r:id="rId22"/>
    <p:sldId id="450" r:id="rId23"/>
    <p:sldId id="448" r:id="rId24"/>
    <p:sldId id="452" r:id="rId25"/>
    <p:sldId id="397" r:id="rId26"/>
    <p:sldId id="352" r:id="rId2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45A"/>
    <a:srgbClr val="AE1313"/>
    <a:srgbClr val="5895CC"/>
    <a:srgbClr val="67AED8"/>
    <a:srgbClr val="5794CC"/>
    <a:srgbClr val="B51A1A"/>
    <a:srgbClr val="ADADAD"/>
    <a:srgbClr val="C41532"/>
    <a:srgbClr val="DF1C3D"/>
    <a:srgbClr val="B0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4651" autoAdjust="0"/>
  </p:normalViewPr>
  <p:slideViewPr>
    <p:cSldViewPr snapToObjects="1">
      <p:cViewPr varScale="1">
        <p:scale>
          <a:sx n="131" d="100"/>
          <a:sy n="131" d="100"/>
        </p:scale>
        <p:origin x="768" y="12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34C3F-4FEF-451C-8612-15DE4242DD0E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EFFFA432-9DBD-4256-887E-DF21C31093C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_tradnl"/>
            <a:t>Reflexionar sobre las necesidades de los alumnos en el área de comunicación, funciones cognitivas, desarrollo personal… y las ayudas concretas que ofrecen determinadas aplicaciones como complemento de las estrategias profesionales y curriculares.</a:t>
          </a:r>
          <a:endParaRPr lang="es-ES"/>
        </a:p>
      </dgm:t>
    </dgm:pt>
    <dgm:pt modelId="{EA258430-BDA5-4C42-864C-77A1472CDD70}" type="parTrans" cxnId="{DF4C7E38-91EE-4264-80CE-B392113A7D4D}">
      <dgm:prSet/>
      <dgm:spPr/>
      <dgm:t>
        <a:bodyPr/>
        <a:lstStyle/>
        <a:p>
          <a:endParaRPr lang="es-ES"/>
        </a:p>
      </dgm:t>
    </dgm:pt>
    <dgm:pt modelId="{37AEC633-8A25-4000-8DB1-7A3B7FAE03EA}" type="sibTrans" cxnId="{DF4C7E38-91EE-4264-80CE-B392113A7D4D}">
      <dgm:prSet/>
      <dgm:spPr/>
      <dgm:t>
        <a:bodyPr/>
        <a:lstStyle/>
        <a:p>
          <a:endParaRPr lang="es-ES"/>
        </a:p>
      </dgm:t>
    </dgm:pt>
    <dgm:pt modelId="{98565FA1-90A3-452E-874A-510B6B363C0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_tradnl"/>
            <a:t>Valorar el uso de los dispositivos  móviles como medios para gestionar los distintos ritmos de aprendizaje de los alumnos, gracias a la versatilidad de las distintas aplicaciones.</a:t>
          </a:r>
          <a:endParaRPr lang="es-ES"/>
        </a:p>
      </dgm:t>
    </dgm:pt>
    <dgm:pt modelId="{37DB7A68-9DCC-412C-8A34-3429EA90E127}" type="parTrans" cxnId="{DF1D6B5C-ED1D-4C04-8352-8F6397DF8909}">
      <dgm:prSet/>
      <dgm:spPr/>
      <dgm:t>
        <a:bodyPr/>
        <a:lstStyle/>
        <a:p>
          <a:endParaRPr lang="es-ES"/>
        </a:p>
      </dgm:t>
    </dgm:pt>
    <dgm:pt modelId="{33198638-EA83-4554-A294-B74BFED462F9}" type="sibTrans" cxnId="{DF1D6B5C-ED1D-4C04-8352-8F6397DF8909}">
      <dgm:prSet/>
      <dgm:spPr/>
      <dgm:t>
        <a:bodyPr/>
        <a:lstStyle/>
        <a:p>
          <a:endParaRPr lang="es-ES"/>
        </a:p>
      </dgm:t>
    </dgm:pt>
    <dgm:pt modelId="{5D4473EB-7810-4B69-8FA5-29425B8CAAC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_tradnl"/>
            <a:t>Conocer algunas de las muchas aplicaciones existentes, gratuitas o no, que por suscaracterísticas pueden ser útiles en el trabajo educativo e inclusivo en el aula.</a:t>
          </a:r>
          <a:endParaRPr lang="es-ES"/>
        </a:p>
      </dgm:t>
    </dgm:pt>
    <dgm:pt modelId="{27E4FAB9-582E-46C1-B12C-B27370DAA28A}" type="parTrans" cxnId="{A7108726-DCE0-4204-8020-A14E3D2BE645}">
      <dgm:prSet/>
      <dgm:spPr/>
      <dgm:t>
        <a:bodyPr/>
        <a:lstStyle/>
        <a:p>
          <a:endParaRPr lang="es-ES"/>
        </a:p>
      </dgm:t>
    </dgm:pt>
    <dgm:pt modelId="{0F069CBC-1340-46AC-9B70-10AF0439E794}" type="sibTrans" cxnId="{A7108726-DCE0-4204-8020-A14E3D2BE645}">
      <dgm:prSet/>
      <dgm:spPr/>
      <dgm:t>
        <a:bodyPr/>
        <a:lstStyle/>
        <a:p>
          <a:endParaRPr lang="es-ES"/>
        </a:p>
      </dgm:t>
    </dgm:pt>
    <dgm:pt modelId="{5C74CBF4-A17F-4223-964B-1055CA43694F}" type="pres">
      <dgm:prSet presAssocID="{CF134C3F-4FEF-451C-8612-15DE4242DD0E}" presName="linear" presStyleCnt="0">
        <dgm:presLayoutVars>
          <dgm:animLvl val="lvl"/>
          <dgm:resizeHandles val="exact"/>
        </dgm:presLayoutVars>
      </dgm:prSet>
      <dgm:spPr/>
    </dgm:pt>
    <dgm:pt modelId="{61FCB2CB-FC89-49F7-BFC4-52932F9FFEB5}" type="pres">
      <dgm:prSet presAssocID="{EFFFA432-9DBD-4256-887E-DF21C31093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8B2DDA5-4C3B-4F45-B4A4-8FFAD1F1CDC5}" type="pres">
      <dgm:prSet presAssocID="{37AEC633-8A25-4000-8DB1-7A3B7FAE03EA}" presName="spacer" presStyleCnt="0"/>
      <dgm:spPr/>
    </dgm:pt>
    <dgm:pt modelId="{52A9049E-B559-44CC-BEE5-7AAE187FA871}" type="pres">
      <dgm:prSet presAssocID="{98565FA1-90A3-452E-874A-510B6B363C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9475106-903E-47F8-8071-914C383B535B}" type="pres">
      <dgm:prSet presAssocID="{33198638-EA83-4554-A294-B74BFED462F9}" presName="spacer" presStyleCnt="0"/>
      <dgm:spPr/>
    </dgm:pt>
    <dgm:pt modelId="{99184EC1-3E38-4379-9579-20440F0F7D4B}" type="pres">
      <dgm:prSet presAssocID="{5D4473EB-7810-4B69-8FA5-29425B8CAA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108726-DCE0-4204-8020-A14E3D2BE645}" srcId="{CF134C3F-4FEF-451C-8612-15DE4242DD0E}" destId="{5D4473EB-7810-4B69-8FA5-29425B8CAAC1}" srcOrd="2" destOrd="0" parTransId="{27E4FAB9-582E-46C1-B12C-B27370DAA28A}" sibTransId="{0F069CBC-1340-46AC-9B70-10AF0439E794}"/>
    <dgm:cxn modelId="{92549B29-4EBB-4196-8ADA-3984F20BF5D7}" type="presOf" srcId="{CF134C3F-4FEF-451C-8612-15DE4242DD0E}" destId="{5C74CBF4-A17F-4223-964B-1055CA43694F}" srcOrd="0" destOrd="0" presId="urn:microsoft.com/office/officeart/2005/8/layout/vList2"/>
    <dgm:cxn modelId="{DF4C7E38-91EE-4264-80CE-B392113A7D4D}" srcId="{CF134C3F-4FEF-451C-8612-15DE4242DD0E}" destId="{EFFFA432-9DBD-4256-887E-DF21C31093C0}" srcOrd="0" destOrd="0" parTransId="{EA258430-BDA5-4C42-864C-77A1472CDD70}" sibTransId="{37AEC633-8A25-4000-8DB1-7A3B7FAE03EA}"/>
    <dgm:cxn modelId="{7436073A-4BFC-457D-8CD2-4905B7477CB6}" type="presOf" srcId="{98565FA1-90A3-452E-874A-510B6B363C07}" destId="{52A9049E-B559-44CC-BEE5-7AAE187FA871}" srcOrd="0" destOrd="0" presId="urn:microsoft.com/office/officeart/2005/8/layout/vList2"/>
    <dgm:cxn modelId="{DF1D6B5C-ED1D-4C04-8352-8F6397DF8909}" srcId="{CF134C3F-4FEF-451C-8612-15DE4242DD0E}" destId="{98565FA1-90A3-452E-874A-510B6B363C07}" srcOrd="1" destOrd="0" parTransId="{37DB7A68-9DCC-412C-8A34-3429EA90E127}" sibTransId="{33198638-EA83-4554-A294-B74BFED462F9}"/>
    <dgm:cxn modelId="{70C87159-F9EE-44A6-95AE-1B09B0BBB8F5}" type="presOf" srcId="{EFFFA432-9DBD-4256-887E-DF21C31093C0}" destId="{61FCB2CB-FC89-49F7-BFC4-52932F9FFEB5}" srcOrd="0" destOrd="0" presId="urn:microsoft.com/office/officeart/2005/8/layout/vList2"/>
    <dgm:cxn modelId="{A674D2C7-3312-4DFB-817B-F9CF84A12B19}" type="presOf" srcId="{5D4473EB-7810-4B69-8FA5-29425B8CAAC1}" destId="{99184EC1-3E38-4379-9579-20440F0F7D4B}" srcOrd="0" destOrd="0" presId="urn:microsoft.com/office/officeart/2005/8/layout/vList2"/>
    <dgm:cxn modelId="{04F69820-F9AF-404A-9963-049931B96C32}" type="presParOf" srcId="{5C74CBF4-A17F-4223-964B-1055CA43694F}" destId="{61FCB2CB-FC89-49F7-BFC4-52932F9FFEB5}" srcOrd="0" destOrd="0" presId="urn:microsoft.com/office/officeart/2005/8/layout/vList2"/>
    <dgm:cxn modelId="{B83C67F0-6E72-4514-B5F9-15776EAD3C2D}" type="presParOf" srcId="{5C74CBF4-A17F-4223-964B-1055CA43694F}" destId="{A8B2DDA5-4C3B-4F45-B4A4-8FFAD1F1CDC5}" srcOrd="1" destOrd="0" presId="urn:microsoft.com/office/officeart/2005/8/layout/vList2"/>
    <dgm:cxn modelId="{F80B2DD1-E25B-426B-BA4C-7A7B5265D545}" type="presParOf" srcId="{5C74CBF4-A17F-4223-964B-1055CA43694F}" destId="{52A9049E-B559-44CC-BEE5-7AAE187FA871}" srcOrd="2" destOrd="0" presId="urn:microsoft.com/office/officeart/2005/8/layout/vList2"/>
    <dgm:cxn modelId="{329935E7-FDE5-468E-9B1E-D38FDF25669A}" type="presParOf" srcId="{5C74CBF4-A17F-4223-964B-1055CA43694F}" destId="{49475106-903E-47F8-8071-914C383B535B}" srcOrd="3" destOrd="0" presId="urn:microsoft.com/office/officeart/2005/8/layout/vList2"/>
    <dgm:cxn modelId="{22CA35BB-41DA-4ADA-BD86-AB82645D4572}" type="presParOf" srcId="{5C74CBF4-A17F-4223-964B-1055CA43694F}" destId="{99184EC1-3E38-4379-9579-20440F0F7D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CC38E-0932-4A1F-AD73-2BE390CB3546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95D2D5D2-E230-488F-B3AF-757D2B866A42}">
      <dgm:prSet phldrT="[Texto]" custT="1"/>
      <dgm:spPr/>
      <dgm:t>
        <a:bodyPr/>
        <a:lstStyle/>
        <a:p>
          <a:r>
            <a:rPr lang="es-ES_tradnl" sz="1000" b="1">
              <a:latin typeface="Arial" panose="020B0604020202020204" pitchFamily="34" charset="0"/>
              <a:cs typeface="Arial" panose="020B0604020202020204" pitchFamily="34" charset="0"/>
            </a:rPr>
            <a:t>Resaltar a diferentes estamentos sociales, empresas y sectores educativos la importancia de tres pilares para el aprendizaje como son la utilización del espacio, las diferentes metodologías y la integración de la tecnología.</a:t>
          </a: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 Esta triada aporta un ecosistema muy útil en el diseño de escenarios de aprendizaje de forma innovadora.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C8AB7C-5383-4C07-9FE9-35545D545E21}" type="parTrans" cxnId="{55199C67-CDF0-491E-8E2A-FF0D0E33CB68}">
      <dgm:prSet/>
      <dgm:spPr/>
      <dgm:t>
        <a:bodyPr/>
        <a:lstStyle/>
        <a:p>
          <a:endParaRPr lang="es-ES"/>
        </a:p>
      </dgm:t>
    </dgm:pt>
    <dgm:pt modelId="{A178C8E5-668E-475F-A250-B9414C9D856C}" type="sibTrans" cxnId="{55199C67-CDF0-491E-8E2A-FF0D0E33CB68}">
      <dgm:prSet/>
      <dgm:spPr/>
      <dgm:t>
        <a:bodyPr/>
        <a:lstStyle/>
        <a:p>
          <a:endParaRPr lang="es-ES"/>
        </a:p>
      </dgm:t>
    </dgm:pt>
    <dgm:pt modelId="{AB727E7B-1D12-43EB-99C4-F801D2DB779A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 b="1" dirty="0">
              <a:latin typeface="Arial" panose="020B0604020202020204" pitchFamily="34" charset="0"/>
              <a:cs typeface="Arial" panose="020B0604020202020204" pitchFamily="34" charset="0"/>
            </a:rPr>
            <a:t>Ofrecer formación en diferentes formatos sobre el proyecto</a:t>
          </a:r>
          <a:r>
            <a:rPr lang="es-ES_tradnl" sz="1000" dirty="0">
              <a:latin typeface="Arial" panose="020B0604020202020204" pitchFamily="34" charset="0"/>
              <a:cs typeface="Arial" panose="020B0604020202020204" pitchFamily="34" charset="0"/>
            </a:rPr>
            <a:t>, especialmente cursos abiertos masivos en línea y </a:t>
          </a:r>
          <a:r>
            <a:rPr lang="es-ES_tradnl" sz="1000" dirty="0" err="1">
              <a:latin typeface="Arial" panose="020B0604020202020204" pitchFamily="34" charset="0"/>
              <a:cs typeface="Arial" panose="020B0604020202020204" pitchFamily="34" charset="0"/>
            </a:rPr>
            <a:t>webinars</a:t>
          </a:r>
          <a:r>
            <a:rPr lang="es-ES_tradnl" sz="1000" dirty="0">
              <a:latin typeface="Arial" panose="020B0604020202020204" pitchFamily="34" charset="0"/>
              <a:cs typeface="Arial" panose="020B0604020202020204" pitchFamily="34" charset="0"/>
            </a:rPr>
            <a:t> (sesiones cortas en línea con docentes que ya han desarrollado trabajo en distintas áreas de la profesión) y cursos presenciales, especialmente en el Future </a:t>
          </a:r>
          <a:r>
            <a:rPr lang="es-ES_tradnl" sz="1000" dirty="0" err="1">
              <a:latin typeface="Arial" panose="020B0604020202020204" pitchFamily="34" charset="0"/>
              <a:cs typeface="Arial" panose="020B0604020202020204" pitchFamily="34" charset="0"/>
            </a:rPr>
            <a:t>Classroom</a:t>
          </a:r>
          <a:r>
            <a:rPr lang="es-ES_tradnl" sz="1000" dirty="0">
              <a:latin typeface="Arial" panose="020B0604020202020204" pitchFamily="34" charset="0"/>
              <a:cs typeface="Arial" panose="020B0604020202020204" pitchFamily="34" charset="0"/>
            </a:rPr>
            <a:t> LAB de Bruselas donde se puede vivir la experiencia propia del proyecto a través de las formaciones. 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0DE808-189D-44FA-BEDF-F28FD49630AF}" type="parTrans" cxnId="{9A6AB53C-A414-4FB2-9596-B04B8E746B32}">
      <dgm:prSet/>
      <dgm:spPr/>
      <dgm:t>
        <a:bodyPr/>
        <a:lstStyle/>
        <a:p>
          <a:endParaRPr lang="es-ES"/>
        </a:p>
      </dgm:t>
    </dgm:pt>
    <dgm:pt modelId="{6CA08B97-E0CB-47C6-A9F5-6AF3D3A6C5D7}" type="sibTrans" cxnId="{9A6AB53C-A414-4FB2-9596-B04B8E746B32}">
      <dgm:prSet/>
      <dgm:spPr/>
      <dgm:t>
        <a:bodyPr/>
        <a:lstStyle/>
        <a:p>
          <a:endParaRPr lang="es-ES"/>
        </a:p>
      </dgm:t>
    </dgm:pt>
    <dgm:pt modelId="{BD65F65E-455B-421B-9F46-4ED0A868C964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 b="1" dirty="0">
              <a:latin typeface="Arial" panose="020B0604020202020204" pitchFamily="34" charset="0"/>
              <a:cs typeface="Arial" panose="020B0604020202020204" pitchFamily="34" charset="0"/>
            </a:rPr>
            <a:t>Favorecer la difusión del proyecto</a:t>
          </a:r>
          <a:r>
            <a:rPr lang="es-ES_tradnl" sz="1000" dirty="0">
              <a:latin typeface="Arial" panose="020B0604020202020204" pitchFamily="34" charset="0"/>
              <a:cs typeface="Arial" panose="020B0604020202020204" pitchFamily="34" charset="0"/>
            </a:rPr>
            <a:t> para que alcance con impacto en las aulas y el modelo sea replicable de forma adecuada a través de los centros educativos.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153982-6804-4897-B8D7-6028EA576470}" type="parTrans" cxnId="{678C9724-1304-478D-A3E4-3DE2802863C6}">
      <dgm:prSet/>
      <dgm:spPr/>
      <dgm:t>
        <a:bodyPr/>
        <a:lstStyle/>
        <a:p>
          <a:endParaRPr lang="es-ES"/>
        </a:p>
      </dgm:t>
    </dgm:pt>
    <dgm:pt modelId="{DE19F90E-0D2A-41F7-91B9-5E2F50D04517}" type="sibTrans" cxnId="{678C9724-1304-478D-A3E4-3DE2802863C6}">
      <dgm:prSet/>
      <dgm:spPr/>
      <dgm:t>
        <a:bodyPr/>
        <a:lstStyle/>
        <a:p>
          <a:endParaRPr lang="es-ES"/>
        </a:p>
      </dgm:t>
    </dgm:pt>
    <dgm:pt modelId="{BC97F7E2-3325-4FF5-9967-DFE16DAF484A}" type="pres">
      <dgm:prSet presAssocID="{218CC38E-0932-4A1F-AD73-2BE390CB3546}" presName="Name0" presStyleCnt="0">
        <dgm:presLayoutVars>
          <dgm:chMax val="7"/>
          <dgm:chPref val="7"/>
          <dgm:dir/>
        </dgm:presLayoutVars>
      </dgm:prSet>
      <dgm:spPr/>
    </dgm:pt>
    <dgm:pt modelId="{92EF6B4E-CFD0-4BF4-BDD9-7A6FD65B4135}" type="pres">
      <dgm:prSet presAssocID="{218CC38E-0932-4A1F-AD73-2BE390CB3546}" presName="Name1" presStyleCnt="0"/>
      <dgm:spPr/>
    </dgm:pt>
    <dgm:pt modelId="{358F0FD2-B6C0-4357-93A2-CADC07ABA3E2}" type="pres">
      <dgm:prSet presAssocID="{218CC38E-0932-4A1F-AD73-2BE390CB3546}" presName="cycle" presStyleCnt="0"/>
      <dgm:spPr/>
    </dgm:pt>
    <dgm:pt modelId="{757D5E1D-44DC-488B-A539-105834A21927}" type="pres">
      <dgm:prSet presAssocID="{218CC38E-0932-4A1F-AD73-2BE390CB3546}" presName="srcNode" presStyleLbl="node1" presStyleIdx="0" presStyleCnt="3"/>
      <dgm:spPr/>
    </dgm:pt>
    <dgm:pt modelId="{50B56265-7303-43DC-A739-95B4232EE7C4}" type="pres">
      <dgm:prSet presAssocID="{218CC38E-0932-4A1F-AD73-2BE390CB3546}" presName="conn" presStyleLbl="parChTrans1D2" presStyleIdx="0" presStyleCnt="1"/>
      <dgm:spPr/>
    </dgm:pt>
    <dgm:pt modelId="{A1F6211C-B8FD-4EE6-B689-69CE94F851B7}" type="pres">
      <dgm:prSet presAssocID="{218CC38E-0932-4A1F-AD73-2BE390CB3546}" presName="extraNode" presStyleLbl="node1" presStyleIdx="0" presStyleCnt="3"/>
      <dgm:spPr/>
    </dgm:pt>
    <dgm:pt modelId="{DDC3BCDA-D136-4634-872A-349B10A78F35}" type="pres">
      <dgm:prSet presAssocID="{218CC38E-0932-4A1F-AD73-2BE390CB3546}" presName="dstNode" presStyleLbl="node1" presStyleIdx="0" presStyleCnt="3"/>
      <dgm:spPr/>
    </dgm:pt>
    <dgm:pt modelId="{8A58CF51-3043-47E8-B8D6-A6090AD9BB87}" type="pres">
      <dgm:prSet presAssocID="{95D2D5D2-E230-488F-B3AF-757D2B866A42}" presName="text_1" presStyleLbl="node1" presStyleIdx="0" presStyleCnt="3" custScaleY="118807">
        <dgm:presLayoutVars>
          <dgm:bulletEnabled val="1"/>
        </dgm:presLayoutVars>
      </dgm:prSet>
      <dgm:spPr/>
    </dgm:pt>
    <dgm:pt modelId="{91472D46-60DC-4799-9184-2B77D72559E2}" type="pres">
      <dgm:prSet presAssocID="{95D2D5D2-E230-488F-B3AF-757D2B866A42}" presName="accent_1" presStyleCnt="0"/>
      <dgm:spPr/>
    </dgm:pt>
    <dgm:pt modelId="{3848B456-D51A-4D96-80BE-708465DD0C77}" type="pres">
      <dgm:prSet presAssocID="{95D2D5D2-E230-488F-B3AF-757D2B866A42}" presName="accentRepeatNode" presStyleLbl="solidFgAcc1" presStyleIdx="0" presStyleCnt="3"/>
      <dgm:spPr/>
    </dgm:pt>
    <dgm:pt modelId="{AAE238CB-93D7-476A-84C9-54FA04BA3B72}" type="pres">
      <dgm:prSet presAssocID="{AB727E7B-1D12-43EB-99C4-F801D2DB779A}" presName="text_2" presStyleLbl="node1" presStyleIdx="1" presStyleCnt="3" custScaleY="143805">
        <dgm:presLayoutVars>
          <dgm:bulletEnabled val="1"/>
        </dgm:presLayoutVars>
      </dgm:prSet>
      <dgm:spPr/>
    </dgm:pt>
    <dgm:pt modelId="{395C9B3F-202B-494D-979A-BE57614B8376}" type="pres">
      <dgm:prSet presAssocID="{AB727E7B-1D12-43EB-99C4-F801D2DB779A}" presName="accent_2" presStyleCnt="0"/>
      <dgm:spPr/>
    </dgm:pt>
    <dgm:pt modelId="{E41DB75D-1841-45A5-AF01-91B7AD741000}" type="pres">
      <dgm:prSet presAssocID="{AB727E7B-1D12-43EB-99C4-F801D2DB779A}" presName="accentRepeatNode" presStyleLbl="solidFgAcc1" presStyleIdx="1" presStyleCnt="3"/>
      <dgm:spPr/>
    </dgm:pt>
    <dgm:pt modelId="{66DE94D6-2895-4AD6-85DF-1775FDCDFFCD}" type="pres">
      <dgm:prSet presAssocID="{BD65F65E-455B-421B-9F46-4ED0A868C964}" presName="text_3" presStyleLbl="node1" presStyleIdx="2" presStyleCnt="3">
        <dgm:presLayoutVars>
          <dgm:bulletEnabled val="1"/>
        </dgm:presLayoutVars>
      </dgm:prSet>
      <dgm:spPr/>
    </dgm:pt>
    <dgm:pt modelId="{DF1BDF6E-CA99-4ACE-9D68-864E0F92B809}" type="pres">
      <dgm:prSet presAssocID="{BD65F65E-455B-421B-9F46-4ED0A868C964}" presName="accent_3" presStyleCnt="0"/>
      <dgm:spPr/>
    </dgm:pt>
    <dgm:pt modelId="{6882E024-4CC2-4754-A8CD-C237AAB45289}" type="pres">
      <dgm:prSet presAssocID="{BD65F65E-455B-421B-9F46-4ED0A868C964}" presName="accentRepeatNode" presStyleLbl="solidFgAcc1" presStyleIdx="2" presStyleCnt="3"/>
      <dgm:spPr/>
    </dgm:pt>
  </dgm:ptLst>
  <dgm:cxnLst>
    <dgm:cxn modelId="{678C9724-1304-478D-A3E4-3DE2802863C6}" srcId="{218CC38E-0932-4A1F-AD73-2BE390CB3546}" destId="{BD65F65E-455B-421B-9F46-4ED0A868C964}" srcOrd="2" destOrd="0" parTransId="{70153982-6804-4897-B8D7-6028EA576470}" sibTransId="{DE19F90E-0D2A-41F7-91B9-5E2F50D04517}"/>
    <dgm:cxn modelId="{2FDB562E-6D1A-4294-BAAB-BE8868A23A2A}" type="presOf" srcId="{BD65F65E-455B-421B-9F46-4ED0A868C964}" destId="{66DE94D6-2895-4AD6-85DF-1775FDCDFFCD}" srcOrd="0" destOrd="0" presId="urn:microsoft.com/office/officeart/2008/layout/VerticalCurvedList"/>
    <dgm:cxn modelId="{098D8D31-E705-421C-A588-2BE1299E54AC}" type="presOf" srcId="{218CC38E-0932-4A1F-AD73-2BE390CB3546}" destId="{BC97F7E2-3325-4FF5-9967-DFE16DAF484A}" srcOrd="0" destOrd="0" presId="urn:microsoft.com/office/officeart/2008/layout/VerticalCurvedList"/>
    <dgm:cxn modelId="{9A6AB53C-A414-4FB2-9596-B04B8E746B32}" srcId="{218CC38E-0932-4A1F-AD73-2BE390CB3546}" destId="{AB727E7B-1D12-43EB-99C4-F801D2DB779A}" srcOrd="1" destOrd="0" parTransId="{800DE808-189D-44FA-BEDF-F28FD49630AF}" sibTransId="{6CA08B97-E0CB-47C6-A9F5-6AF3D3A6C5D7}"/>
    <dgm:cxn modelId="{5FFE473D-9A9C-4CC1-B803-AC75A5E2701C}" type="presOf" srcId="{95D2D5D2-E230-488F-B3AF-757D2B866A42}" destId="{8A58CF51-3043-47E8-B8D6-A6090AD9BB87}" srcOrd="0" destOrd="0" presId="urn:microsoft.com/office/officeart/2008/layout/VerticalCurvedList"/>
    <dgm:cxn modelId="{55199C67-CDF0-491E-8E2A-FF0D0E33CB68}" srcId="{218CC38E-0932-4A1F-AD73-2BE390CB3546}" destId="{95D2D5D2-E230-488F-B3AF-757D2B866A42}" srcOrd="0" destOrd="0" parTransId="{91C8AB7C-5383-4C07-9FE9-35545D545E21}" sibTransId="{A178C8E5-668E-475F-A250-B9414C9D856C}"/>
    <dgm:cxn modelId="{A493327B-F49F-435C-8B76-668DF5298133}" type="presOf" srcId="{AB727E7B-1D12-43EB-99C4-F801D2DB779A}" destId="{AAE238CB-93D7-476A-84C9-54FA04BA3B72}" srcOrd="0" destOrd="0" presId="urn:microsoft.com/office/officeart/2008/layout/VerticalCurvedList"/>
    <dgm:cxn modelId="{EE3F6AC7-BD2D-4E9B-B512-0301872C54FC}" type="presOf" srcId="{A178C8E5-668E-475F-A250-B9414C9D856C}" destId="{50B56265-7303-43DC-A739-95B4232EE7C4}" srcOrd="0" destOrd="0" presId="urn:microsoft.com/office/officeart/2008/layout/VerticalCurvedList"/>
    <dgm:cxn modelId="{08FFD97E-8BE7-4A08-AE78-45CD9A8B175A}" type="presParOf" srcId="{BC97F7E2-3325-4FF5-9967-DFE16DAF484A}" destId="{92EF6B4E-CFD0-4BF4-BDD9-7A6FD65B4135}" srcOrd="0" destOrd="0" presId="urn:microsoft.com/office/officeart/2008/layout/VerticalCurvedList"/>
    <dgm:cxn modelId="{6B316510-AC1F-421A-96C1-09F63252533A}" type="presParOf" srcId="{92EF6B4E-CFD0-4BF4-BDD9-7A6FD65B4135}" destId="{358F0FD2-B6C0-4357-93A2-CADC07ABA3E2}" srcOrd="0" destOrd="0" presId="urn:microsoft.com/office/officeart/2008/layout/VerticalCurvedList"/>
    <dgm:cxn modelId="{E0473E65-AB8C-4F61-82B1-004920D20FF7}" type="presParOf" srcId="{358F0FD2-B6C0-4357-93A2-CADC07ABA3E2}" destId="{757D5E1D-44DC-488B-A539-105834A21927}" srcOrd="0" destOrd="0" presId="urn:microsoft.com/office/officeart/2008/layout/VerticalCurvedList"/>
    <dgm:cxn modelId="{D00549FB-62C3-4E66-B05D-18CA8BB92898}" type="presParOf" srcId="{358F0FD2-B6C0-4357-93A2-CADC07ABA3E2}" destId="{50B56265-7303-43DC-A739-95B4232EE7C4}" srcOrd="1" destOrd="0" presId="urn:microsoft.com/office/officeart/2008/layout/VerticalCurvedList"/>
    <dgm:cxn modelId="{A46CF5BB-CE89-422E-B67E-81A699BF5FCA}" type="presParOf" srcId="{358F0FD2-B6C0-4357-93A2-CADC07ABA3E2}" destId="{A1F6211C-B8FD-4EE6-B689-69CE94F851B7}" srcOrd="2" destOrd="0" presId="urn:microsoft.com/office/officeart/2008/layout/VerticalCurvedList"/>
    <dgm:cxn modelId="{B1631EA5-AC03-4F79-B6E5-EAA7D061DF11}" type="presParOf" srcId="{358F0FD2-B6C0-4357-93A2-CADC07ABA3E2}" destId="{DDC3BCDA-D136-4634-872A-349B10A78F35}" srcOrd="3" destOrd="0" presId="urn:microsoft.com/office/officeart/2008/layout/VerticalCurvedList"/>
    <dgm:cxn modelId="{8F246592-6041-4649-8923-6DEE2834F4AE}" type="presParOf" srcId="{92EF6B4E-CFD0-4BF4-BDD9-7A6FD65B4135}" destId="{8A58CF51-3043-47E8-B8D6-A6090AD9BB87}" srcOrd="1" destOrd="0" presId="urn:microsoft.com/office/officeart/2008/layout/VerticalCurvedList"/>
    <dgm:cxn modelId="{51E51F51-E6B2-4ECF-918A-55466A8F2FF4}" type="presParOf" srcId="{92EF6B4E-CFD0-4BF4-BDD9-7A6FD65B4135}" destId="{91472D46-60DC-4799-9184-2B77D72559E2}" srcOrd="2" destOrd="0" presId="urn:microsoft.com/office/officeart/2008/layout/VerticalCurvedList"/>
    <dgm:cxn modelId="{ADAE5F71-3E84-4B76-9AF5-902BDC869C37}" type="presParOf" srcId="{91472D46-60DC-4799-9184-2B77D72559E2}" destId="{3848B456-D51A-4D96-80BE-708465DD0C77}" srcOrd="0" destOrd="0" presId="urn:microsoft.com/office/officeart/2008/layout/VerticalCurvedList"/>
    <dgm:cxn modelId="{12D795D6-1ACE-41AE-B162-51520DA67B25}" type="presParOf" srcId="{92EF6B4E-CFD0-4BF4-BDD9-7A6FD65B4135}" destId="{AAE238CB-93D7-476A-84C9-54FA04BA3B72}" srcOrd="3" destOrd="0" presId="urn:microsoft.com/office/officeart/2008/layout/VerticalCurvedList"/>
    <dgm:cxn modelId="{A2F4436A-4F84-4C73-81B1-1B694AD243E4}" type="presParOf" srcId="{92EF6B4E-CFD0-4BF4-BDD9-7A6FD65B4135}" destId="{395C9B3F-202B-494D-979A-BE57614B8376}" srcOrd="4" destOrd="0" presId="urn:microsoft.com/office/officeart/2008/layout/VerticalCurvedList"/>
    <dgm:cxn modelId="{CE77FC13-A834-4FE0-B648-DF4DC782176E}" type="presParOf" srcId="{395C9B3F-202B-494D-979A-BE57614B8376}" destId="{E41DB75D-1841-45A5-AF01-91B7AD741000}" srcOrd="0" destOrd="0" presId="urn:microsoft.com/office/officeart/2008/layout/VerticalCurvedList"/>
    <dgm:cxn modelId="{2A2D8EF5-95A6-4D16-B33F-E60470CEEC33}" type="presParOf" srcId="{92EF6B4E-CFD0-4BF4-BDD9-7A6FD65B4135}" destId="{66DE94D6-2895-4AD6-85DF-1775FDCDFFCD}" srcOrd="5" destOrd="0" presId="urn:microsoft.com/office/officeart/2008/layout/VerticalCurvedList"/>
    <dgm:cxn modelId="{78ACC36A-39C8-4D38-93CD-C9FA1865DCEE}" type="presParOf" srcId="{92EF6B4E-CFD0-4BF4-BDD9-7A6FD65B4135}" destId="{DF1BDF6E-CA99-4ACE-9D68-864E0F92B809}" srcOrd="6" destOrd="0" presId="urn:microsoft.com/office/officeart/2008/layout/VerticalCurvedList"/>
    <dgm:cxn modelId="{4381E225-9B4C-4EBA-ABD8-2927D510B7E7}" type="presParOf" srcId="{DF1BDF6E-CA99-4ACE-9D68-864E0F92B809}" destId="{6882E024-4CC2-4754-A8CD-C237AAB4528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0DFD95-5C72-4090-966A-6DFD6E90151A}" type="doc">
      <dgm:prSet loTypeId="urn:microsoft.com/office/officeart/2005/8/layout/bProcess4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3259042-E2C8-456C-8707-950010060CC1}">
      <dgm:prSet phldrT="[Texto]"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Enseñanza y aprendizaje colaborativo/cooperativo con herramientas TIC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6CE57D-066C-479F-9434-1C1E9495A355}" type="parTrans" cxnId="{ABB26B27-555F-497C-BECA-1BA3EA1F970E}">
      <dgm:prSet/>
      <dgm:spPr/>
      <dgm:t>
        <a:bodyPr/>
        <a:lstStyle/>
        <a:p>
          <a:endParaRPr lang="es-ES"/>
        </a:p>
      </dgm:t>
    </dgm:pt>
    <dgm:pt modelId="{54FBD1D9-430F-4A30-8918-6E95D544854F}" type="sibTrans" cxnId="{ABB26B27-555F-497C-BECA-1BA3EA1F970E}">
      <dgm:prSet/>
      <dgm:spPr/>
      <dgm:t>
        <a:bodyPr/>
        <a:lstStyle/>
        <a:p>
          <a:endParaRPr lang="es-ES"/>
        </a:p>
      </dgm:t>
    </dgm:pt>
    <dgm:pt modelId="{105CEAB9-FD75-481D-9C3C-CDF8244D2DA4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Sentido de la iniciativa y emprendeduría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C5609-F2CE-4ADA-B74E-B48127A165EE}" type="parTrans" cxnId="{D7947CF7-BFBD-4453-A4FA-82DE61D5A23E}">
      <dgm:prSet/>
      <dgm:spPr/>
      <dgm:t>
        <a:bodyPr/>
        <a:lstStyle/>
        <a:p>
          <a:endParaRPr lang="es-ES"/>
        </a:p>
      </dgm:t>
    </dgm:pt>
    <dgm:pt modelId="{9B2BB883-BE2D-4778-8D37-D76224C03FB8}" type="sibTrans" cxnId="{D7947CF7-BFBD-4453-A4FA-82DE61D5A23E}">
      <dgm:prSet/>
      <dgm:spPr/>
      <dgm:t>
        <a:bodyPr/>
        <a:lstStyle/>
        <a:p>
          <a:endParaRPr lang="es-ES"/>
        </a:p>
      </dgm:t>
    </dgm:pt>
    <dgm:pt modelId="{D5210923-4662-4D69-9994-0123BE8033E2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Escenarios de aprendizaje del Aula del Futuro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611853-262E-4328-8F8D-750E1CBCB25F}" type="parTrans" cxnId="{54F711B5-3CE6-4369-BE76-C182945B4869}">
      <dgm:prSet/>
      <dgm:spPr/>
      <dgm:t>
        <a:bodyPr/>
        <a:lstStyle/>
        <a:p>
          <a:endParaRPr lang="es-ES"/>
        </a:p>
      </dgm:t>
    </dgm:pt>
    <dgm:pt modelId="{5999FA58-6E9E-4355-8B71-A4DF13AAAFA2}" type="sibTrans" cxnId="{54F711B5-3CE6-4369-BE76-C182945B4869}">
      <dgm:prSet/>
      <dgm:spPr/>
      <dgm:t>
        <a:bodyPr/>
        <a:lstStyle/>
        <a:p>
          <a:endParaRPr lang="es-ES"/>
        </a:p>
      </dgm:t>
    </dgm:pt>
    <dgm:pt modelId="{BE15E94A-F78E-4129-9EDC-454E8C197CF6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Tecnologías interactivas y para la participación 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5D7A9F-4FA4-4396-93A2-8BF023BF2DB6}" type="parTrans" cxnId="{BCC062FD-9C2F-4B98-A5FF-53C8BCDF4C54}">
      <dgm:prSet/>
      <dgm:spPr/>
      <dgm:t>
        <a:bodyPr/>
        <a:lstStyle/>
        <a:p>
          <a:endParaRPr lang="es-ES"/>
        </a:p>
      </dgm:t>
    </dgm:pt>
    <dgm:pt modelId="{29203828-4A52-458B-B504-B36A234F028D}" type="sibTrans" cxnId="{BCC062FD-9C2F-4B98-A5FF-53C8BCDF4C54}">
      <dgm:prSet/>
      <dgm:spPr/>
      <dgm:t>
        <a:bodyPr/>
        <a:lstStyle/>
        <a:p>
          <a:endParaRPr lang="es-ES"/>
        </a:p>
      </dgm:t>
    </dgm:pt>
    <dgm:pt modelId="{477A863A-2613-4C71-A4A0-81BA20C93D63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Competencia STEAM para Educación Primaria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D99433-5797-4EAE-AABE-E375474A0B83}" type="parTrans" cxnId="{3932D7C0-B1CD-4091-A3FE-DFC9DC3D9DA4}">
      <dgm:prSet/>
      <dgm:spPr/>
      <dgm:t>
        <a:bodyPr/>
        <a:lstStyle/>
        <a:p>
          <a:endParaRPr lang="es-ES"/>
        </a:p>
      </dgm:t>
    </dgm:pt>
    <dgm:pt modelId="{5B1551B0-E457-4766-9C0A-3FBC67EEF283}" type="sibTrans" cxnId="{3932D7C0-B1CD-4091-A3FE-DFC9DC3D9DA4}">
      <dgm:prSet/>
      <dgm:spPr/>
      <dgm:t>
        <a:bodyPr/>
        <a:lstStyle/>
        <a:p>
          <a:endParaRPr lang="es-ES"/>
        </a:p>
      </dgm:t>
    </dgm:pt>
    <dgm:pt modelId="{B8C13EAE-67E6-412B-BA99-91497174200E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Creatividad y la innovación en el aula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64881D-97A7-4182-80F7-E30347DBFC3D}" type="parTrans" cxnId="{F8D239AC-7946-4F40-B72E-9D320C24E823}">
      <dgm:prSet/>
      <dgm:spPr/>
      <dgm:t>
        <a:bodyPr/>
        <a:lstStyle/>
        <a:p>
          <a:endParaRPr lang="es-ES"/>
        </a:p>
      </dgm:t>
    </dgm:pt>
    <dgm:pt modelId="{31DD4AFF-96B7-45AC-B7DB-4E2ED33CC1D7}" type="sibTrans" cxnId="{F8D239AC-7946-4F40-B72E-9D320C24E823}">
      <dgm:prSet/>
      <dgm:spPr/>
      <dgm:t>
        <a:bodyPr/>
        <a:lstStyle/>
        <a:p>
          <a:endParaRPr lang="es-ES"/>
        </a:p>
      </dgm:t>
    </dgm:pt>
    <dgm:pt modelId="{41FA502E-00D9-4A2C-9455-BFE224F50938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900" dirty="0">
              <a:latin typeface="Arial" panose="020B0604020202020204" pitchFamily="34" charset="0"/>
              <a:cs typeface="Arial" panose="020B0604020202020204" pitchFamily="34" charset="0"/>
            </a:rPr>
            <a:t>Haciendo el aprendizaje accesible: Necesidades educativas especiales en el aula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651A344-FAF6-467B-834D-5D8BCC3A3997}" type="parTrans" cxnId="{0CFB535C-2436-46B0-B5F1-7F0891D21558}">
      <dgm:prSet/>
      <dgm:spPr/>
      <dgm:t>
        <a:bodyPr/>
        <a:lstStyle/>
        <a:p>
          <a:endParaRPr lang="es-ES"/>
        </a:p>
      </dgm:t>
    </dgm:pt>
    <dgm:pt modelId="{2D2636E5-EA9B-4A28-AA15-8469D82A424F}" type="sibTrans" cxnId="{0CFB535C-2436-46B0-B5F1-7F0891D21558}">
      <dgm:prSet/>
      <dgm:spPr/>
      <dgm:t>
        <a:bodyPr/>
        <a:lstStyle/>
        <a:p>
          <a:endParaRPr lang="es-ES"/>
        </a:p>
      </dgm:t>
    </dgm:pt>
    <dgm:pt modelId="{30D8C260-1221-4EF3-ABEB-F3BC52281D7C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Programación y robótica en el aula del S. XXI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631823-F2A0-42A7-A1B5-7BBD0D086218}" type="parTrans" cxnId="{A1125737-0AD1-4441-A5E8-2D6877D94456}">
      <dgm:prSet/>
      <dgm:spPr/>
      <dgm:t>
        <a:bodyPr/>
        <a:lstStyle/>
        <a:p>
          <a:endParaRPr lang="es-ES"/>
        </a:p>
      </dgm:t>
    </dgm:pt>
    <dgm:pt modelId="{5618685D-C8CA-4694-8BD8-703BE53F6307}" type="sibTrans" cxnId="{A1125737-0AD1-4441-A5E8-2D6877D94456}">
      <dgm:prSet/>
      <dgm:spPr/>
      <dgm:t>
        <a:bodyPr/>
        <a:lstStyle/>
        <a:p>
          <a:endParaRPr lang="es-ES"/>
        </a:p>
      </dgm:t>
    </dgm:pt>
    <dgm:pt modelId="{90878DDC-1890-4793-96EC-93812E6474CD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Ciudadanía digital en el aula del futuro, en adecuación a todo el marco europeo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176D21-32ED-46A5-AAE1-8FC99B2E3DE9}" type="parTrans" cxnId="{9E953A5B-F55C-4F64-80C3-B28E8188F0FB}">
      <dgm:prSet/>
      <dgm:spPr/>
      <dgm:t>
        <a:bodyPr/>
        <a:lstStyle/>
        <a:p>
          <a:endParaRPr lang="es-ES"/>
        </a:p>
      </dgm:t>
    </dgm:pt>
    <dgm:pt modelId="{91669B2D-C2B0-46A4-92D5-E42E869023C3}" type="sibTrans" cxnId="{9E953A5B-F55C-4F64-80C3-B28E8188F0FB}">
      <dgm:prSet/>
      <dgm:spPr/>
      <dgm:t>
        <a:bodyPr/>
        <a:lstStyle/>
        <a:p>
          <a:endParaRPr lang="es-ES"/>
        </a:p>
      </dgm:t>
    </dgm:pt>
    <dgm:pt modelId="{98F5C6B1-C4E0-4B6F-BA96-298F92BE32AC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Flipped Classroom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7503E4-C3B8-4053-9A89-F2B58A22D626}" type="parTrans" cxnId="{70DF0586-2AF1-4981-9A23-8B7FF8C75EEB}">
      <dgm:prSet/>
      <dgm:spPr/>
      <dgm:t>
        <a:bodyPr/>
        <a:lstStyle/>
        <a:p>
          <a:endParaRPr lang="es-ES"/>
        </a:p>
      </dgm:t>
    </dgm:pt>
    <dgm:pt modelId="{C8BE89A7-B8AE-4419-B08F-01BC1CF3A9B8}" type="sibTrans" cxnId="{70DF0586-2AF1-4981-9A23-8B7FF8C75EEB}">
      <dgm:prSet/>
      <dgm:spPr/>
      <dgm:t>
        <a:bodyPr/>
        <a:lstStyle/>
        <a:p>
          <a:endParaRPr lang="es-ES"/>
        </a:p>
      </dgm:t>
    </dgm:pt>
    <dgm:pt modelId="{3F75A594-03E0-4249-BDBB-537748ADC8EE}">
      <dgm:prSet custT="1"/>
      <dgm:spPr/>
      <dgm:t>
        <a:bodyPr/>
        <a:lstStyle/>
        <a:p>
          <a:pPr>
            <a:buSzPts val="1000"/>
            <a:buFont typeface="Symbol" panose="05050102010706020507" pitchFamily="18" charset="2"/>
            <a:buChar char=""/>
          </a:pPr>
          <a:r>
            <a:rPr lang="es-ES_tradnl" sz="1000">
              <a:latin typeface="Arial" panose="020B0604020202020204" pitchFamily="34" charset="0"/>
              <a:cs typeface="Arial" panose="020B0604020202020204" pitchFamily="34" charset="0"/>
            </a:rPr>
            <a:t>Aprendizaje activo en la escuela y en el aula.</a:t>
          </a:r>
          <a:endParaRPr lang="es-ES" sz="1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FBF9B33-BB1F-454B-834C-D0BE80C7D335}" type="parTrans" cxnId="{860E8C5E-261F-4BBA-82A6-261EBB36E63D}">
      <dgm:prSet/>
      <dgm:spPr/>
      <dgm:t>
        <a:bodyPr/>
        <a:lstStyle/>
        <a:p>
          <a:endParaRPr lang="es-ES"/>
        </a:p>
      </dgm:t>
    </dgm:pt>
    <dgm:pt modelId="{336FF326-5036-4EE2-92BB-7F5F78EEB1C8}" type="sibTrans" cxnId="{860E8C5E-261F-4BBA-82A6-261EBB36E63D}">
      <dgm:prSet/>
      <dgm:spPr/>
      <dgm:t>
        <a:bodyPr/>
        <a:lstStyle/>
        <a:p>
          <a:endParaRPr lang="es-ES"/>
        </a:p>
      </dgm:t>
    </dgm:pt>
    <dgm:pt modelId="{60476814-F4F7-47C6-BDA8-FB8D2C6C6742}" type="pres">
      <dgm:prSet presAssocID="{5E0DFD95-5C72-4090-966A-6DFD6E90151A}" presName="Name0" presStyleCnt="0">
        <dgm:presLayoutVars>
          <dgm:dir/>
          <dgm:resizeHandles/>
        </dgm:presLayoutVars>
      </dgm:prSet>
      <dgm:spPr/>
    </dgm:pt>
    <dgm:pt modelId="{8CCACE3B-3CF2-4ADD-999C-80D66351B3B8}" type="pres">
      <dgm:prSet presAssocID="{A3259042-E2C8-456C-8707-950010060CC1}" presName="compNode" presStyleCnt="0"/>
      <dgm:spPr/>
    </dgm:pt>
    <dgm:pt modelId="{D5D9F47F-89E3-4139-B705-0F8875AF290C}" type="pres">
      <dgm:prSet presAssocID="{A3259042-E2C8-456C-8707-950010060CC1}" presName="dummyConnPt" presStyleCnt="0"/>
      <dgm:spPr/>
    </dgm:pt>
    <dgm:pt modelId="{FF50306C-EE03-48AA-9369-66FA1733A0CB}" type="pres">
      <dgm:prSet presAssocID="{A3259042-E2C8-456C-8707-950010060CC1}" presName="node" presStyleLbl="node1" presStyleIdx="0" presStyleCnt="11">
        <dgm:presLayoutVars>
          <dgm:bulletEnabled val="1"/>
        </dgm:presLayoutVars>
      </dgm:prSet>
      <dgm:spPr/>
    </dgm:pt>
    <dgm:pt modelId="{22A92437-A30D-4899-A462-4921F14BDD51}" type="pres">
      <dgm:prSet presAssocID="{54FBD1D9-430F-4A30-8918-6E95D544854F}" presName="sibTrans" presStyleLbl="bgSibTrans2D1" presStyleIdx="0" presStyleCnt="10"/>
      <dgm:spPr/>
    </dgm:pt>
    <dgm:pt modelId="{AA106C5B-637F-4D46-944C-B3D672F3E030}" type="pres">
      <dgm:prSet presAssocID="{105CEAB9-FD75-481D-9C3C-CDF8244D2DA4}" presName="compNode" presStyleCnt="0"/>
      <dgm:spPr/>
    </dgm:pt>
    <dgm:pt modelId="{6E6ED264-2B29-48C0-838A-41EBA98BB321}" type="pres">
      <dgm:prSet presAssocID="{105CEAB9-FD75-481D-9C3C-CDF8244D2DA4}" presName="dummyConnPt" presStyleCnt="0"/>
      <dgm:spPr/>
    </dgm:pt>
    <dgm:pt modelId="{1E07E243-3C96-4747-80E5-FE97C024F6E8}" type="pres">
      <dgm:prSet presAssocID="{105CEAB9-FD75-481D-9C3C-CDF8244D2DA4}" presName="node" presStyleLbl="node1" presStyleIdx="1" presStyleCnt="11">
        <dgm:presLayoutVars>
          <dgm:bulletEnabled val="1"/>
        </dgm:presLayoutVars>
      </dgm:prSet>
      <dgm:spPr/>
    </dgm:pt>
    <dgm:pt modelId="{E699DA06-511E-4ECF-B899-FCD096CC8E87}" type="pres">
      <dgm:prSet presAssocID="{9B2BB883-BE2D-4778-8D37-D76224C03FB8}" presName="sibTrans" presStyleLbl="bgSibTrans2D1" presStyleIdx="1" presStyleCnt="10"/>
      <dgm:spPr/>
    </dgm:pt>
    <dgm:pt modelId="{1CF29ABC-F327-405A-A1DE-C15F486803C5}" type="pres">
      <dgm:prSet presAssocID="{D5210923-4662-4D69-9994-0123BE8033E2}" presName="compNode" presStyleCnt="0"/>
      <dgm:spPr/>
    </dgm:pt>
    <dgm:pt modelId="{7F6D4543-F152-41BD-840C-6D46867D28CE}" type="pres">
      <dgm:prSet presAssocID="{D5210923-4662-4D69-9994-0123BE8033E2}" presName="dummyConnPt" presStyleCnt="0"/>
      <dgm:spPr/>
    </dgm:pt>
    <dgm:pt modelId="{6E64A05B-C6DC-489F-AE5F-DC8C8ED50760}" type="pres">
      <dgm:prSet presAssocID="{D5210923-4662-4D69-9994-0123BE8033E2}" presName="node" presStyleLbl="node1" presStyleIdx="2" presStyleCnt="11">
        <dgm:presLayoutVars>
          <dgm:bulletEnabled val="1"/>
        </dgm:presLayoutVars>
      </dgm:prSet>
      <dgm:spPr/>
    </dgm:pt>
    <dgm:pt modelId="{CB418FF0-8BDF-4B6D-89DA-52BC61DC3D40}" type="pres">
      <dgm:prSet presAssocID="{5999FA58-6E9E-4355-8B71-A4DF13AAAFA2}" presName="sibTrans" presStyleLbl="bgSibTrans2D1" presStyleIdx="2" presStyleCnt="10"/>
      <dgm:spPr/>
    </dgm:pt>
    <dgm:pt modelId="{CF597559-F8E3-441C-8FBD-0AA42BF16E59}" type="pres">
      <dgm:prSet presAssocID="{BE15E94A-F78E-4129-9EDC-454E8C197CF6}" presName="compNode" presStyleCnt="0"/>
      <dgm:spPr/>
    </dgm:pt>
    <dgm:pt modelId="{6A195CA0-22C4-4811-92A4-290DC174450A}" type="pres">
      <dgm:prSet presAssocID="{BE15E94A-F78E-4129-9EDC-454E8C197CF6}" presName="dummyConnPt" presStyleCnt="0"/>
      <dgm:spPr/>
    </dgm:pt>
    <dgm:pt modelId="{2AAAA122-49B6-4F83-AF71-A34923B33DF4}" type="pres">
      <dgm:prSet presAssocID="{BE15E94A-F78E-4129-9EDC-454E8C197CF6}" presName="node" presStyleLbl="node1" presStyleIdx="3" presStyleCnt="11">
        <dgm:presLayoutVars>
          <dgm:bulletEnabled val="1"/>
        </dgm:presLayoutVars>
      </dgm:prSet>
      <dgm:spPr/>
    </dgm:pt>
    <dgm:pt modelId="{DB202314-B326-4359-B3D8-64810C03A053}" type="pres">
      <dgm:prSet presAssocID="{29203828-4A52-458B-B504-B36A234F028D}" presName="sibTrans" presStyleLbl="bgSibTrans2D1" presStyleIdx="3" presStyleCnt="10"/>
      <dgm:spPr/>
    </dgm:pt>
    <dgm:pt modelId="{E4C25986-C6DE-46F2-99CB-47FB43447124}" type="pres">
      <dgm:prSet presAssocID="{477A863A-2613-4C71-A4A0-81BA20C93D63}" presName="compNode" presStyleCnt="0"/>
      <dgm:spPr/>
    </dgm:pt>
    <dgm:pt modelId="{E0305FF6-1E58-4F46-B7AE-BFFFA45C257E}" type="pres">
      <dgm:prSet presAssocID="{477A863A-2613-4C71-A4A0-81BA20C93D63}" presName="dummyConnPt" presStyleCnt="0"/>
      <dgm:spPr/>
    </dgm:pt>
    <dgm:pt modelId="{8F1CCE07-CD5D-4C21-B07C-D3E8C088710E}" type="pres">
      <dgm:prSet presAssocID="{477A863A-2613-4C71-A4A0-81BA20C93D63}" presName="node" presStyleLbl="node1" presStyleIdx="4" presStyleCnt="11">
        <dgm:presLayoutVars>
          <dgm:bulletEnabled val="1"/>
        </dgm:presLayoutVars>
      </dgm:prSet>
      <dgm:spPr/>
    </dgm:pt>
    <dgm:pt modelId="{09E5DAAB-1E67-4C07-A69A-6DC6BD29D532}" type="pres">
      <dgm:prSet presAssocID="{5B1551B0-E457-4766-9C0A-3FBC67EEF283}" presName="sibTrans" presStyleLbl="bgSibTrans2D1" presStyleIdx="4" presStyleCnt="10"/>
      <dgm:spPr/>
    </dgm:pt>
    <dgm:pt modelId="{7079A955-83D0-4887-90A9-4EC0D66FB172}" type="pres">
      <dgm:prSet presAssocID="{B8C13EAE-67E6-412B-BA99-91497174200E}" presName="compNode" presStyleCnt="0"/>
      <dgm:spPr/>
    </dgm:pt>
    <dgm:pt modelId="{873CB6C6-7E8D-4024-BAD1-FDE5739FA87A}" type="pres">
      <dgm:prSet presAssocID="{B8C13EAE-67E6-412B-BA99-91497174200E}" presName="dummyConnPt" presStyleCnt="0"/>
      <dgm:spPr/>
    </dgm:pt>
    <dgm:pt modelId="{22C8323C-DA07-401D-8B39-4E28B39904B0}" type="pres">
      <dgm:prSet presAssocID="{B8C13EAE-67E6-412B-BA99-91497174200E}" presName="node" presStyleLbl="node1" presStyleIdx="5" presStyleCnt="11">
        <dgm:presLayoutVars>
          <dgm:bulletEnabled val="1"/>
        </dgm:presLayoutVars>
      </dgm:prSet>
      <dgm:spPr/>
    </dgm:pt>
    <dgm:pt modelId="{BD433D0F-72FA-4857-887D-8526434F18E0}" type="pres">
      <dgm:prSet presAssocID="{31DD4AFF-96B7-45AC-B7DB-4E2ED33CC1D7}" presName="sibTrans" presStyleLbl="bgSibTrans2D1" presStyleIdx="5" presStyleCnt="10"/>
      <dgm:spPr/>
    </dgm:pt>
    <dgm:pt modelId="{E98C3ADB-AAEF-4AC4-8203-70FB675D719F}" type="pres">
      <dgm:prSet presAssocID="{41FA502E-00D9-4A2C-9455-BFE224F50938}" presName="compNode" presStyleCnt="0"/>
      <dgm:spPr/>
    </dgm:pt>
    <dgm:pt modelId="{5CA6FE04-ED60-447E-9B53-D98367EF674A}" type="pres">
      <dgm:prSet presAssocID="{41FA502E-00D9-4A2C-9455-BFE224F50938}" presName="dummyConnPt" presStyleCnt="0"/>
      <dgm:spPr/>
    </dgm:pt>
    <dgm:pt modelId="{ABFA0A59-1BA6-4B6D-88F8-70B41E88DBC5}" type="pres">
      <dgm:prSet presAssocID="{41FA502E-00D9-4A2C-9455-BFE224F50938}" presName="node" presStyleLbl="node1" presStyleIdx="6" presStyleCnt="11">
        <dgm:presLayoutVars>
          <dgm:bulletEnabled val="1"/>
        </dgm:presLayoutVars>
      </dgm:prSet>
      <dgm:spPr/>
    </dgm:pt>
    <dgm:pt modelId="{2DB656DA-E8C0-4373-8B09-C1337C9B0EF6}" type="pres">
      <dgm:prSet presAssocID="{2D2636E5-EA9B-4A28-AA15-8469D82A424F}" presName="sibTrans" presStyleLbl="bgSibTrans2D1" presStyleIdx="6" presStyleCnt="10"/>
      <dgm:spPr/>
    </dgm:pt>
    <dgm:pt modelId="{FA3C18FB-2770-4600-A21E-2337D3DD1E6D}" type="pres">
      <dgm:prSet presAssocID="{30D8C260-1221-4EF3-ABEB-F3BC52281D7C}" presName="compNode" presStyleCnt="0"/>
      <dgm:spPr/>
    </dgm:pt>
    <dgm:pt modelId="{C1D2C92B-02D1-4140-A556-FAFC1F07C8A3}" type="pres">
      <dgm:prSet presAssocID="{30D8C260-1221-4EF3-ABEB-F3BC52281D7C}" presName="dummyConnPt" presStyleCnt="0"/>
      <dgm:spPr/>
    </dgm:pt>
    <dgm:pt modelId="{B8853662-D7A1-4A9E-B977-E760E3AA8E5C}" type="pres">
      <dgm:prSet presAssocID="{30D8C260-1221-4EF3-ABEB-F3BC52281D7C}" presName="node" presStyleLbl="node1" presStyleIdx="7" presStyleCnt="11">
        <dgm:presLayoutVars>
          <dgm:bulletEnabled val="1"/>
        </dgm:presLayoutVars>
      </dgm:prSet>
      <dgm:spPr/>
    </dgm:pt>
    <dgm:pt modelId="{CA07CB00-A500-43E8-B332-0933A04DF397}" type="pres">
      <dgm:prSet presAssocID="{5618685D-C8CA-4694-8BD8-703BE53F6307}" presName="sibTrans" presStyleLbl="bgSibTrans2D1" presStyleIdx="7" presStyleCnt="10"/>
      <dgm:spPr/>
    </dgm:pt>
    <dgm:pt modelId="{D719F926-A279-41D2-A90C-429AC375ECE5}" type="pres">
      <dgm:prSet presAssocID="{90878DDC-1890-4793-96EC-93812E6474CD}" presName="compNode" presStyleCnt="0"/>
      <dgm:spPr/>
    </dgm:pt>
    <dgm:pt modelId="{59BC4745-1871-484C-A5EC-0D8D60A6C56E}" type="pres">
      <dgm:prSet presAssocID="{90878DDC-1890-4793-96EC-93812E6474CD}" presName="dummyConnPt" presStyleCnt="0"/>
      <dgm:spPr/>
    </dgm:pt>
    <dgm:pt modelId="{B11C879C-8A55-4BC2-B060-F3C8B7B4FB81}" type="pres">
      <dgm:prSet presAssocID="{90878DDC-1890-4793-96EC-93812E6474CD}" presName="node" presStyleLbl="node1" presStyleIdx="8" presStyleCnt="11">
        <dgm:presLayoutVars>
          <dgm:bulletEnabled val="1"/>
        </dgm:presLayoutVars>
      </dgm:prSet>
      <dgm:spPr/>
    </dgm:pt>
    <dgm:pt modelId="{76354CA6-FA1E-4CAC-BB12-E6F900B38360}" type="pres">
      <dgm:prSet presAssocID="{91669B2D-C2B0-46A4-92D5-E42E869023C3}" presName="sibTrans" presStyleLbl="bgSibTrans2D1" presStyleIdx="8" presStyleCnt="10"/>
      <dgm:spPr/>
    </dgm:pt>
    <dgm:pt modelId="{60203932-00D6-4ACD-91E2-3401E0316D89}" type="pres">
      <dgm:prSet presAssocID="{98F5C6B1-C4E0-4B6F-BA96-298F92BE32AC}" presName="compNode" presStyleCnt="0"/>
      <dgm:spPr/>
    </dgm:pt>
    <dgm:pt modelId="{ECB953F2-519B-4959-9E2B-19A2D9013590}" type="pres">
      <dgm:prSet presAssocID="{98F5C6B1-C4E0-4B6F-BA96-298F92BE32AC}" presName="dummyConnPt" presStyleCnt="0"/>
      <dgm:spPr/>
    </dgm:pt>
    <dgm:pt modelId="{1416753F-4806-403A-A3E8-C0ECF2FD5B24}" type="pres">
      <dgm:prSet presAssocID="{98F5C6B1-C4E0-4B6F-BA96-298F92BE32AC}" presName="node" presStyleLbl="node1" presStyleIdx="9" presStyleCnt="11">
        <dgm:presLayoutVars>
          <dgm:bulletEnabled val="1"/>
        </dgm:presLayoutVars>
      </dgm:prSet>
      <dgm:spPr/>
    </dgm:pt>
    <dgm:pt modelId="{D16108A6-7A47-465B-89FB-7A96B807D718}" type="pres">
      <dgm:prSet presAssocID="{C8BE89A7-B8AE-4419-B08F-01BC1CF3A9B8}" presName="sibTrans" presStyleLbl="bgSibTrans2D1" presStyleIdx="9" presStyleCnt="10"/>
      <dgm:spPr/>
    </dgm:pt>
    <dgm:pt modelId="{3E2180F5-AFA4-4FB3-84B0-3B85494CB832}" type="pres">
      <dgm:prSet presAssocID="{3F75A594-03E0-4249-BDBB-537748ADC8EE}" presName="compNode" presStyleCnt="0"/>
      <dgm:spPr/>
    </dgm:pt>
    <dgm:pt modelId="{415E5E98-8DD3-43F4-9EE5-98EC8EA21DBD}" type="pres">
      <dgm:prSet presAssocID="{3F75A594-03E0-4249-BDBB-537748ADC8EE}" presName="dummyConnPt" presStyleCnt="0"/>
      <dgm:spPr/>
    </dgm:pt>
    <dgm:pt modelId="{6622D17A-3F0E-43D3-96CC-CF9C4648DFC3}" type="pres">
      <dgm:prSet presAssocID="{3F75A594-03E0-4249-BDBB-537748ADC8EE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D414B03-2D55-4371-9DB4-3E7DEE1D4D5A}" type="presOf" srcId="{A3259042-E2C8-456C-8707-950010060CC1}" destId="{FF50306C-EE03-48AA-9369-66FA1733A0CB}" srcOrd="0" destOrd="0" presId="urn:microsoft.com/office/officeart/2005/8/layout/bProcess4"/>
    <dgm:cxn modelId="{20F98910-429B-41C1-84B1-DA5CC23EB972}" type="presOf" srcId="{5618685D-C8CA-4694-8BD8-703BE53F6307}" destId="{CA07CB00-A500-43E8-B332-0933A04DF397}" srcOrd="0" destOrd="0" presId="urn:microsoft.com/office/officeart/2005/8/layout/bProcess4"/>
    <dgm:cxn modelId="{ACFFA214-96F0-468B-BF45-F7ABAACFF7B8}" type="presOf" srcId="{BE15E94A-F78E-4129-9EDC-454E8C197CF6}" destId="{2AAAA122-49B6-4F83-AF71-A34923B33DF4}" srcOrd="0" destOrd="0" presId="urn:microsoft.com/office/officeart/2005/8/layout/bProcess4"/>
    <dgm:cxn modelId="{7BB83F1A-304E-4B16-8AE7-DC8A092FB5F4}" type="presOf" srcId="{41FA502E-00D9-4A2C-9455-BFE224F50938}" destId="{ABFA0A59-1BA6-4B6D-88F8-70B41E88DBC5}" srcOrd="0" destOrd="0" presId="urn:microsoft.com/office/officeart/2005/8/layout/bProcess4"/>
    <dgm:cxn modelId="{9253611D-E407-4C74-9924-D1DA0AA680BB}" type="presOf" srcId="{30D8C260-1221-4EF3-ABEB-F3BC52281D7C}" destId="{B8853662-D7A1-4A9E-B977-E760E3AA8E5C}" srcOrd="0" destOrd="0" presId="urn:microsoft.com/office/officeart/2005/8/layout/bProcess4"/>
    <dgm:cxn modelId="{ABB26B27-555F-497C-BECA-1BA3EA1F970E}" srcId="{5E0DFD95-5C72-4090-966A-6DFD6E90151A}" destId="{A3259042-E2C8-456C-8707-950010060CC1}" srcOrd="0" destOrd="0" parTransId="{3F6CE57D-066C-479F-9434-1C1E9495A355}" sibTransId="{54FBD1D9-430F-4A30-8918-6E95D544854F}"/>
    <dgm:cxn modelId="{A1125737-0AD1-4441-A5E8-2D6877D94456}" srcId="{5E0DFD95-5C72-4090-966A-6DFD6E90151A}" destId="{30D8C260-1221-4EF3-ABEB-F3BC52281D7C}" srcOrd="7" destOrd="0" parTransId="{78631823-F2A0-42A7-A1B5-7BBD0D086218}" sibTransId="{5618685D-C8CA-4694-8BD8-703BE53F6307}"/>
    <dgm:cxn modelId="{9E953A5B-F55C-4F64-80C3-B28E8188F0FB}" srcId="{5E0DFD95-5C72-4090-966A-6DFD6E90151A}" destId="{90878DDC-1890-4793-96EC-93812E6474CD}" srcOrd="8" destOrd="0" parTransId="{0C176D21-32ED-46A5-AAE1-8FC99B2E3DE9}" sibTransId="{91669B2D-C2B0-46A4-92D5-E42E869023C3}"/>
    <dgm:cxn modelId="{0CFB535C-2436-46B0-B5F1-7F0891D21558}" srcId="{5E0DFD95-5C72-4090-966A-6DFD6E90151A}" destId="{41FA502E-00D9-4A2C-9455-BFE224F50938}" srcOrd="6" destOrd="0" parTransId="{C651A344-FAF6-467B-834D-5D8BCC3A3997}" sibTransId="{2D2636E5-EA9B-4A28-AA15-8469D82A424F}"/>
    <dgm:cxn modelId="{092D845E-C2B3-4301-828D-F67A3BCA6114}" type="presOf" srcId="{B8C13EAE-67E6-412B-BA99-91497174200E}" destId="{22C8323C-DA07-401D-8B39-4E28B39904B0}" srcOrd="0" destOrd="0" presId="urn:microsoft.com/office/officeart/2005/8/layout/bProcess4"/>
    <dgm:cxn modelId="{860E8C5E-261F-4BBA-82A6-261EBB36E63D}" srcId="{5E0DFD95-5C72-4090-966A-6DFD6E90151A}" destId="{3F75A594-03E0-4249-BDBB-537748ADC8EE}" srcOrd="10" destOrd="0" parTransId="{0FBF9B33-BB1F-454B-834C-D0BE80C7D335}" sibTransId="{336FF326-5036-4EE2-92BB-7F5F78EEB1C8}"/>
    <dgm:cxn modelId="{EE36775F-F4FE-4B14-A984-0F818C262C49}" type="presOf" srcId="{3F75A594-03E0-4249-BDBB-537748ADC8EE}" destId="{6622D17A-3F0E-43D3-96CC-CF9C4648DFC3}" srcOrd="0" destOrd="0" presId="urn:microsoft.com/office/officeart/2005/8/layout/bProcess4"/>
    <dgm:cxn modelId="{3F6A3F6A-5D0A-43D3-BB9A-10B85F223344}" type="presOf" srcId="{105CEAB9-FD75-481D-9C3C-CDF8244D2DA4}" destId="{1E07E243-3C96-4747-80E5-FE97C024F6E8}" srcOrd="0" destOrd="0" presId="urn:microsoft.com/office/officeart/2005/8/layout/bProcess4"/>
    <dgm:cxn modelId="{0EF8124B-4C8B-45B0-B013-80FDCA950B11}" type="presOf" srcId="{5B1551B0-E457-4766-9C0A-3FBC67EEF283}" destId="{09E5DAAB-1E67-4C07-A69A-6DC6BD29D532}" srcOrd="0" destOrd="0" presId="urn:microsoft.com/office/officeart/2005/8/layout/bProcess4"/>
    <dgm:cxn modelId="{1B10B375-D661-4880-BCD0-62E3BE4EAD94}" type="presOf" srcId="{2D2636E5-EA9B-4A28-AA15-8469D82A424F}" destId="{2DB656DA-E8C0-4373-8B09-C1337C9B0EF6}" srcOrd="0" destOrd="0" presId="urn:microsoft.com/office/officeart/2005/8/layout/bProcess4"/>
    <dgm:cxn modelId="{8FD8B17C-8B8D-4FCF-9921-A0B056C9B5D9}" type="presOf" srcId="{90878DDC-1890-4793-96EC-93812E6474CD}" destId="{B11C879C-8A55-4BC2-B060-F3C8B7B4FB81}" srcOrd="0" destOrd="0" presId="urn:microsoft.com/office/officeart/2005/8/layout/bProcess4"/>
    <dgm:cxn modelId="{70DF0586-2AF1-4981-9A23-8B7FF8C75EEB}" srcId="{5E0DFD95-5C72-4090-966A-6DFD6E90151A}" destId="{98F5C6B1-C4E0-4B6F-BA96-298F92BE32AC}" srcOrd="9" destOrd="0" parTransId="{FF7503E4-C3B8-4053-9A89-F2B58A22D626}" sibTransId="{C8BE89A7-B8AE-4419-B08F-01BC1CF3A9B8}"/>
    <dgm:cxn modelId="{35C3878C-8C42-4DEB-A69F-0FEA8C18B8C5}" type="presOf" srcId="{D5210923-4662-4D69-9994-0123BE8033E2}" destId="{6E64A05B-C6DC-489F-AE5F-DC8C8ED50760}" srcOrd="0" destOrd="0" presId="urn:microsoft.com/office/officeart/2005/8/layout/bProcess4"/>
    <dgm:cxn modelId="{BA54378E-DE63-4FAD-B85E-F3916E00188D}" type="presOf" srcId="{C8BE89A7-B8AE-4419-B08F-01BC1CF3A9B8}" destId="{D16108A6-7A47-465B-89FB-7A96B807D718}" srcOrd="0" destOrd="0" presId="urn:microsoft.com/office/officeart/2005/8/layout/bProcess4"/>
    <dgm:cxn modelId="{4078E790-6A9B-4092-9DDD-EBD056B8117F}" type="presOf" srcId="{31DD4AFF-96B7-45AC-B7DB-4E2ED33CC1D7}" destId="{BD433D0F-72FA-4857-887D-8526434F18E0}" srcOrd="0" destOrd="0" presId="urn:microsoft.com/office/officeart/2005/8/layout/bProcess4"/>
    <dgm:cxn modelId="{AD372492-00B7-418F-B241-75834397E26F}" type="presOf" srcId="{91669B2D-C2B0-46A4-92D5-E42E869023C3}" destId="{76354CA6-FA1E-4CAC-BB12-E6F900B38360}" srcOrd="0" destOrd="0" presId="urn:microsoft.com/office/officeart/2005/8/layout/bProcess4"/>
    <dgm:cxn modelId="{3128F392-80E1-4DC4-B27E-713F937A4450}" type="presOf" srcId="{54FBD1D9-430F-4A30-8918-6E95D544854F}" destId="{22A92437-A30D-4899-A462-4921F14BDD51}" srcOrd="0" destOrd="0" presId="urn:microsoft.com/office/officeart/2005/8/layout/bProcess4"/>
    <dgm:cxn modelId="{2A8A1298-9454-4AA1-88E6-F72EEF4A883A}" type="presOf" srcId="{5999FA58-6E9E-4355-8B71-A4DF13AAAFA2}" destId="{CB418FF0-8BDF-4B6D-89DA-52BC61DC3D40}" srcOrd="0" destOrd="0" presId="urn:microsoft.com/office/officeart/2005/8/layout/bProcess4"/>
    <dgm:cxn modelId="{AB8779A1-54B0-43B4-BA21-5EF6736F0F1E}" type="presOf" srcId="{477A863A-2613-4C71-A4A0-81BA20C93D63}" destId="{8F1CCE07-CD5D-4C21-B07C-D3E8C088710E}" srcOrd="0" destOrd="0" presId="urn:microsoft.com/office/officeart/2005/8/layout/bProcess4"/>
    <dgm:cxn modelId="{F8D239AC-7946-4F40-B72E-9D320C24E823}" srcId="{5E0DFD95-5C72-4090-966A-6DFD6E90151A}" destId="{B8C13EAE-67E6-412B-BA99-91497174200E}" srcOrd="5" destOrd="0" parTransId="{CD64881D-97A7-4182-80F7-E30347DBFC3D}" sibTransId="{31DD4AFF-96B7-45AC-B7DB-4E2ED33CC1D7}"/>
    <dgm:cxn modelId="{54F711B5-3CE6-4369-BE76-C182945B4869}" srcId="{5E0DFD95-5C72-4090-966A-6DFD6E90151A}" destId="{D5210923-4662-4D69-9994-0123BE8033E2}" srcOrd="2" destOrd="0" parTransId="{FC611853-262E-4328-8F8D-750E1CBCB25F}" sibTransId="{5999FA58-6E9E-4355-8B71-A4DF13AAAFA2}"/>
    <dgm:cxn modelId="{3932D7C0-B1CD-4091-A3FE-DFC9DC3D9DA4}" srcId="{5E0DFD95-5C72-4090-966A-6DFD6E90151A}" destId="{477A863A-2613-4C71-A4A0-81BA20C93D63}" srcOrd="4" destOrd="0" parTransId="{63D99433-5797-4EAE-AABE-E375474A0B83}" sibTransId="{5B1551B0-E457-4766-9C0A-3FBC67EEF283}"/>
    <dgm:cxn modelId="{1123D4DA-4B5E-4A2E-8448-29169B0F3649}" type="presOf" srcId="{98F5C6B1-C4E0-4B6F-BA96-298F92BE32AC}" destId="{1416753F-4806-403A-A3E8-C0ECF2FD5B24}" srcOrd="0" destOrd="0" presId="urn:microsoft.com/office/officeart/2005/8/layout/bProcess4"/>
    <dgm:cxn modelId="{DFB065DD-1D08-4BCA-ACF7-79AF84E247F6}" type="presOf" srcId="{29203828-4A52-458B-B504-B36A234F028D}" destId="{DB202314-B326-4359-B3D8-64810C03A053}" srcOrd="0" destOrd="0" presId="urn:microsoft.com/office/officeart/2005/8/layout/bProcess4"/>
    <dgm:cxn modelId="{24C72CDE-F05F-4E55-9D46-66E9D7D5A570}" type="presOf" srcId="{9B2BB883-BE2D-4778-8D37-D76224C03FB8}" destId="{E699DA06-511E-4ECF-B899-FCD096CC8E87}" srcOrd="0" destOrd="0" presId="urn:microsoft.com/office/officeart/2005/8/layout/bProcess4"/>
    <dgm:cxn modelId="{1E717FE2-13ED-4C57-A255-3A5E6DA324F4}" type="presOf" srcId="{5E0DFD95-5C72-4090-966A-6DFD6E90151A}" destId="{60476814-F4F7-47C6-BDA8-FB8D2C6C6742}" srcOrd="0" destOrd="0" presId="urn:microsoft.com/office/officeart/2005/8/layout/bProcess4"/>
    <dgm:cxn modelId="{D7947CF7-BFBD-4453-A4FA-82DE61D5A23E}" srcId="{5E0DFD95-5C72-4090-966A-6DFD6E90151A}" destId="{105CEAB9-FD75-481D-9C3C-CDF8244D2DA4}" srcOrd="1" destOrd="0" parTransId="{FF1C5609-F2CE-4ADA-B74E-B48127A165EE}" sibTransId="{9B2BB883-BE2D-4778-8D37-D76224C03FB8}"/>
    <dgm:cxn modelId="{BCC062FD-9C2F-4B98-A5FF-53C8BCDF4C54}" srcId="{5E0DFD95-5C72-4090-966A-6DFD6E90151A}" destId="{BE15E94A-F78E-4129-9EDC-454E8C197CF6}" srcOrd="3" destOrd="0" parTransId="{E55D7A9F-4FA4-4396-93A2-8BF023BF2DB6}" sibTransId="{29203828-4A52-458B-B504-B36A234F028D}"/>
    <dgm:cxn modelId="{1CEAFE67-73CD-4716-AD2E-26EBED4BAB19}" type="presParOf" srcId="{60476814-F4F7-47C6-BDA8-FB8D2C6C6742}" destId="{8CCACE3B-3CF2-4ADD-999C-80D66351B3B8}" srcOrd="0" destOrd="0" presId="urn:microsoft.com/office/officeart/2005/8/layout/bProcess4"/>
    <dgm:cxn modelId="{E186B237-CF26-4EA1-AFA9-C37796BD8209}" type="presParOf" srcId="{8CCACE3B-3CF2-4ADD-999C-80D66351B3B8}" destId="{D5D9F47F-89E3-4139-B705-0F8875AF290C}" srcOrd="0" destOrd="0" presId="urn:microsoft.com/office/officeart/2005/8/layout/bProcess4"/>
    <dgm:cxn modelId="{65CC868F-282B-4C7B-8874-C8A39C12A5DC}" type="presParOf" srcId="{8CCACE3B-3CF2-4ADD-999C-80D66351B3B8}" destId="{FF50306C-EE03-48AA-9369-66FA1733A0CB}" srcOrd="1" destOrd="0" presId="urn:microsoft.com/office/officeart/2005/8/layout/bProcess4"/>
    <dgm:cxn modelId="{D5A1504E-2092-461E-AA17-70E84A8604A1}" type="presParOf" srcId="{60476814-F4F7-47C6-BDA8-FB8D2C6C6742}" destId="{22A92437-A30D-4899-A462-4921F14BDD51}" srcOrd="1" destOrd="0" presId="urn:microsoft.com/office/officeart/2005/8/layout/bProcess4"/>
    <dgm:cxn modelId="{81D16411-62B2-48E9-ABC1-427AAE57574D}" type="presParOf" srcId="{60476814-F4F7-47C6-BDA8-FB8D2C6C6742}" destId="{AA106C5B-637F-4D46-944C-B3D672F3E030}" srcOrd="2" destOrd="0" presId="urn:microsoft.com/office/officeart/2005/8/layout/bProcess4"/>
    <dgm:cxn modelId="{86D0694B-F256-4C4E-85B1-28D64B1C6920}" type="presParOf" srcId="{AA106C5B-637F-4D46-944C-B3D672F3E030}" destId="{6E6ED264-2B29-48C0-838A-41EBA98BB321}" srcOrd="0" destOrd="0" presId="urn:microsoft.com/office/officeart/2005/8/layout/bProcess4"/>
    <dgm:cxn modelId="{2D0AFA21-62E7-45D4-8206-370B5F20BE8B}" type="presParOf" srcId="{AA106C5B-637F-4D46-944C-B3D672F3E030}" destId="{1E07E243-3C96-4747-80E5-FE97C024F6E8}" srcOrd="1" destOrd="0" presId="urn:microsoft.com/office/officeart/2005/8/layout/bProcess4"/>
    <dgm:cxn modelId="{AD2A842E-09B7-451D-88D3-B2F2BCC69D33}" type="presParOf" srcId="{60476814-F4F7-47C6-BDA8-FB8D2C6C6742}" destId="{E699DA06-511E-4ECF-B899-FCD096CC8E87}" srcOrd="3" destOrd="0" presId="urn:microsoft.com/office/officeart/2005/8/layout/bProcess4"/>
    <dgm:cxn modelId="{8C79A6F7-91BB-4987-9D1F-FB347BD7E9C3}" type="presParOf" srcId="{60476814-F4F7-47C6-BDA8-FB8D2C6C6742}" destId="{1CF29ABC-F327-405A-A1DE-C15F486803C5}" srcOrd="4" destOrd="0" presId="urn:microsoft.com/office/officeart/2005/8/layout/bProcess4"/>
    <dgm:cxn modelId="{0F56DA06-5F65-4B30-818C-470A2ED753EB}" type="presParOf" srcId="{1CF29ABC-F327-405A-A1DE-C15F486803C5}" destId="{7F6D4543-F152-41BD-840C-6D46867D28CE}" srcOrd="0" destOrd="0" presId="urn:microsoft.com/office/officeart/2005/8/layout/bProcess4"/>
    <dgm:cxn modelId="{AE9E7D29-1399-4A81-8586-4ACA1C69C106}" type="presParOf" srcId="{1CF29ABC-F327-405A-A1DE-C15F486803C5}" destId="{6E64A05B-C6DC-489F-AE5F-DC8C8ED50760}" srcOrd="1" destOrd="0" presId="urn:microsoft.com/office/officeart/2005/8/layout/bProcess4"/>
    <dgm:cxn modelId="{266820AA-7019-48C6-A699-0A57E008E4B0}" type="presParOf" srcId="{60476814-F4F7-47C6-BDA8-FB8D2C6C6742}" destId="{CB418FF0-8BDF-4B6D-89DA-52BC61DC3D40}" srcOrd="5" destOrd="0" presId="urn:microsoft.com/office/officeart/2005/8/layout/bProcess4"/>
    <dgm:cxn modelId="{4CB06648-D89E-4CA0-8E7A-B6C6CD1EA870}" type="presParOf" srcId="{60476814-F4F7-47C6-BDA8-FB8D2C6C6742}" destId="{CF597559-F8E3-441C-8FBD-0AA42BF16E59}" srcOrd="6" destOrd="0" presId="urn:microsoft.com/office/officeart/2005/8/layout/bProcess4"/>
    <dgm:cxn modelId="{D7155542-4ED8-4C88-AD9C-253D9D307478}" type="presParOf" srcId="{CF597559-F8E3-441C-8FBD-0AA42BF16E59}" destId="{6A195CA0-22C4-4811-92A4-290DC174450A}" srcOrd="0" destOrd="0" presId="urn:microsoft.com/office/officeart/2005/8/layout/bProcess4"/>
    <dgm:cxn modelId="{F07FD233-21BB-4319-8360-20CA8EB5662C}" type="presParOf" srcId="{CF597559-F8E3-441C-8FBD-0AA42BF16E59}" destId="{2AAAA122-49B6-4F83-AF71-A34923B33DF4}" srcOrd="1" destOrd="0" presId="urn:microsoft.com/office/officeart/2005/8/layout/bProcess4"/>
    <dgm:cxn modelId="{712434EC-5A5F-492D-8FC9-CAAB2F1759BE}" type="presParOf" srcId="{60476814-F4F7-47C6-BDA8-FB8D2C6C6742}" destId="{DB202314-B326-4359-B3D8-64810C03A053}" srcOrd="7" destOrd="0" presId="urn:microsoft.com/office/officeart/2005/8/layout/bProcess4"/>
    <dgm:cxn modelId="{B3158C5D-2B2D-4360-B553-CCA2730490C9}" type="presParOf" srcId="{60476814-F4F7-47C6-BDA8-FB8D2C6C6742}" destId="{E4C25986-C6DE-46F2-99CB-47FB43447124}" srcOrd="8" destOrd="0" presId="urn:microsoft.com/office/officeart/2005/8/layout/bProcess4"/>
    <dgm:cxn modelId="{AED01091-111D-4114-812C-C881FB1CBF6D}" type="presParOf" srcId="{E4C25986-C6DE-46F2-99CB-47FB43447124}" destId="{E0305FF6-1E58-4F46-B7AE-BFFFA45C257E}" srcOrd="0" destOrd="0" presId="urn:microsoft.com/office/officeart/2005/8/layout/bProcess4"/>
    <dgm:cxn modelId="{BCFFC1EC-805D-4DB0-B04E-8D894B4811B1}" type="presParOf" srcId="{E4C25986-C6DE-46F2-99CB-47FB43447124}" destId="{8F1CCE07-CD5D-4C21-B07C-D3E8C088710E}" srcOrd="1" destOrd="0" presId="urn:microsoft.com/office/officeart/2005/8/layout/bProcess4"/>
    <dgm:cxn modelId="{6D2661E9-FC8E-46DB-B6D9-FFBA42E8DBB1}" type="presParOf" srcId="{60476814-F4F7-47C6-BDA8-FB8D2C6C6742}" destId="{09E5DAAB-1E67-4C07-A69A-6DC6BD29D532}" srcOrd="9" destOrd="0" presId="urn:microsoft.com/office/officeart/2005/8/layout/bProcess4"/>
    <dgm:cxn modelId="{B953973B-E008-42E6-AD4D-404551C3C261}" type="presParOf" srcId="{60476814-F4F7-47C6-BDA8-FB8D2C6C6742}" destId="{7079A955-83D0-4887-90A9-4EC0D66FB172}" srcOrd="10" destOrd="0" presId="urn:microsoft.com/office/officeart/2005/8/layout/bProcess4"/>
    <dgm:cxn modelId="{3CA502FE-0892-448E-84E8-BF0C01E8661A}" type="presParOf" srcId="{7079A955-83D0-4887-90A9-4EC0D66FB172}" destId="{873CB6C6-7E8D-4024-BAD1-FDE5739FA87A}" srcOrd="0" destOrd="0" presId="urn:microsoft.com/office/officeart/2005/8/layout/bProcess4"/>
    <dgm:cxn modelId="{2206858A-8EDC-4BA4-88F7-AFDE2A08AC89}" type="presParOf" srcId="{7079A955-83D0-4887-90A9-4EC0D66FB172}" destId="{22C8323C-DA07-401D-8B39-4E28B39904B0}" srcOrd="1" destOrd="0" presId="urn:microsoft.com/office/officeart/2005/8/layout/bProcess4"/>
    <dgm:cxn modelId="{001C2403-85CA-4347-9299-D277F88F8630}" type="presParOf" srcId="{60476814-F4F7-47C6-BDA8-FB8D2C6C6742}" destId="{BD433D0F-72FA-4857-887D-8526434F18E0}" srcOrd="11" destOrd="0" presId="urn:microsoft.com/office/officeart/2005/8/layout/bProcess4"/>
    <dgm:cxn modelId="{772C391F-25FF-4096-A8BA-BE9F6A4E770A}" type="presParOf" srcId="{60476814-F4F7-47C6-BDA8-FB8D2C6C6742}" destId="{E98C3ADB-AAEF-4AC4-8203-70FB675D719F}" srcOrd="12" destOrd="0" presId="urn:microsoft.com/office/officeart/2005/8/layout/bProcess4"/>
    <dgm:cxn modelId="{9EB3D676-7629-43D5-B9E8-148964E7BF07}" type="presParOf" srcId="{E98C3ADB-AAEF-4AC4-8203-70FB675D719F}" destId="{5CA6FE04-ED60-447E-9B53-D98367EF674A}" srcOrd="0" destOrd="0" presId="urn:microsoft.com/office/officeart/2005/8/layout/bProcess4"/>
    <dgm:cxn modelId="{AABDA851-16C3-4EB9-A945-3C4892F38781}" type="presParOf" srcId="{E98C3ADB-AAEF-4AC4-8203-70FB675D719F}" destId="{ABFA0A59-1BA6-4B6D-88F8-70B41E88DBC5}" srcOrd="1" destOrd="0" presId="urn:microsoft.com/office/officeart/2005/8/layout/bProcess4"/>
    <dgm:cxn modelId="{A1CAA3EF-90A5-495E-8C6F-22BBD302C007}" type="presParOf" srcId="{60476814-F4F7-47C6-BDA8-FB8D2C6C6742}" destId="{2DB656DA-E8C0-4373-8B09-C1337C9B0EF6}" srcOrd="13" destOrd="0" presId="urn:microsoft.com/office/officeart/2005/8/layout/bProcess4"/>
    <dgm:cxn modelId="{79CC02C7-B781-42CF-9CBE-87199E6CF691}" type="presParOf" srcId="{60476814-F4F7-47C6-BDA8-FB8D2C6C6742}" destId="{FA3C18FB-2770-4600-A21E-2337D3DD1E6D}" srcOrd="14" destOrd="0" presId="urn:microsoft.com/office/officeart/2005/8/layout/bProcess4"/>
    <dgm:cxn modelId="{5E645F90-4FC3-481A-85B8-207B7DF59907}" type="presParOf" srcId="{FA3C18FB-2770-4600-A21E-2337D3DD1E6D}" destId="{C1D2C92B-02D1-4140-A556-FAFC1F07C8A3}" srcOrd="0" destOrd="0" presId="urn:microsoft.com/office/officeart/2005/8/layout/bProcess4"/>
    <dgm:cxn modelId="{9E7C3B1D-66E6-41AA-8E56-5F5E15B5D832}" type="presParOf" srcId="{FA3C18FB-2770-4600-A21E-2337D3DD1E6D}" destId="{B8853662-D7A1-4A9E-B977-E760E3AA8E5C}" srcOrd="1" destOrd="0" presId="urn:microsoft.com/office/officeart/2005/8/layout/bProcess4"/>
    <dgm:cxn modelId="{91C21404-7D89-4897-90D4-CB68BBC5579D}" type="presParOf" srcId="{60476814-F4F7-47C6-BDA8-FB8D2C6C6742}" destId="{CA07CB00-A500-43E8-B332-0933A04DF397}" srcOrd="15" destOrd="0" presId="urn:microsoft.com/office/officeart/2005/8/layout/bProcess4"/>
    <dgm:cxn modelId="{EFBC497A-2457-4141-A5E4-4DDA1E3B2052}" type="presParOf" srcId="{60476814-F4F7-47C6-BDA8-FB8D2C6C6742}" destId="{D719F926-A279-41D2-A90C-429AC375ECE5}" srcOrd="16" destOrd="0" presId="urn:microsoft.com/office/officeart/2005/8/layout/bProcess4"/>
    <dgm:cxn modelId="{0A738B36-F3D4-48DE-80CF-E3EEA101898C}" type="presParOf" srcId="{D719F926-A279-41D2-A90C-429AC375ECE5}" destId="{59BC4745-1871-484C-A5EC-0D8D60A6C56E}" srcOrd="0" destOrd="0" presId="urn:microsoft.com/office/officeart/2005/8/layout/bProcess4"/>
    <dgm:cxn modelId="{1C2ABCD1-5D6E-4A69-B64F-BD96CF9BBF08}" type="presParOf" srcId="{D719F926-A279-41D2-A90C-429AC375ECE5}" destId="{B11C879C-8A55-4BC2-B060-F3C8B7B4FB81}" srcOrd="1" destOrd="0" presId="urn:microsoft.com/office/officeart/2005/8/layout/bProcess4"/>
    <dgm:cxn modelId="{C1172A72-E475-4B05-A0AB-BA4CD44FC4BC}" type="presParOf" srcId="{60476814-F4F7-47C6-BDA8-FB8D2C6C6742}" destId="{76354CA6-FA1E-4CAC-BB12-E6F900B38360}" srcOrd="17" destOrd="0" presId="urn:microsoft.com/office/officeart/2005/8/layout/bProcess4"/>
    <dgm:cxn modelId="{B38A1815-B236-412D-9D15-9293333135A7}" type="presParOf" srcId="{60476814-F4F7-47C6-BDA8-FB8D2C6C6742}" destId="{60203932-00D6-4ACD-91E2-3401E0316D89}" srcOrd="18" destOrd="0" presId="urn:microsoft.com/office/officeart/2005/8/layout/bProcess4"/>
    <dgm:cxn modelId="{C3F3CC43-9A14-4FBC-B35E-4E6A66CEB88F}" type="presParOf" srcId="{60203932-00D6-4ACD-91E2-3401E0316D89}" destId="{ECB953F2-519B-4959-9E2B-19A2D9013590}" srcOrd="0" destOrd="0" presId="urn:microsoft.com/office/officeart/2005/8/layout/bProcess4"/>
    <dgm:cxn modelId="{D74AE6A5-7A3E-47F4-8FB0-4FC009EAB96B}" type="presParOf" srcId="{60203932-00D6-4ACD-91E2-3401E0316D89}" destId="{1416753F-4806-403A-A3E8-C0ECF2FD5B24}" srcOrd="1" destOrd="0" presId="urn:microsoft.com/office/officeart/2005/8/layout/bProcess4"/>
    <dgm:cxn modelId="{D280459E-4679-4A75-9FE2-5FC1CEAAA2FC}" type="presParOf" srcId="{60476814-F4F7-47C6-BDA8-FB8D2C6C6742}" destId="{D16108A6-7A47-465B-89FB-7A96B807D718}" srcOrd="19" destOrd="0" presId="urn:microsoft.com/office/officeart/2005/8/layout/bProcess4"/>
    <dgm:cxn modelId="{D1A81C65-4809-46D2-8189-3BE35C939645}" type="presParOf" srcId="{60476814-F4F7-47C6-BDA8-FB8D2C6C6742}" destId="{3E2180F5-AFA4-4FB3-84B0-3B85494CB832}" srcOrd="20" destOrd="0" presId="urn:microsoft.com/office/officeart/2005/8/layout/bProcess4"/>
    <dgm:cxn modelId="{FC87969C-4F52-438B-8276-66FCBD2A82C1}" type="presParOf" srcId="{3E2180F5-AFA4-4FB3-84B0-3B85494CB832}" destId="{415E5E98-8DD3-43F4-9EE5-98EC8EA21DBD}" srcOrd="0" destOrd="0" presId="urn:microsoft.com/office/officeart/2005/8/layout/bProcess4"/>
    <dgm:cxn modelId="{3245774C-2FD7-4328-B507-EF5DF05FDDA4}" type="presParOf" srcId="{3E2180F5-AFA4-4FB3-84B0-3B85494CB832}" destId="{6622D17A-3F0E-43D3-96CC-CF9C4648DFC3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CB2CB-FC89-49F7-BFC4-52932F9FFEB5}">
      <dsp:nvSpPr>
        <dsp:cNvPr id="0" name=""/>
        <dsp:cNvSpPr/>
      </dsp:nvSpPr>
      <dsp:spPr>
        <a:xfrm>
          <a:off x="0" y="28440"/>
          <a:ext cx="7202654" cy="1221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_tradnl" sz="1800" kern="1200"/>
            <a:t>Reflexionar sobre las necesidades de los alumnos en el área de comunicación, funciones cognitivas, desarrollo personal… y las ayudas concretas que ofrecen determinadas aplicaciones como complemento de las estrategias profesionales y curriculares.</a:t>
          </a:r>
          <a:endParaRPr lang="es-ES" sz="1800" kern="1200"/>
        </a:p>
      </dsp:txBody>
      <dsp:txXfrm>
        <a:off x="59628" y="88068"/>
        <a:ext cx="7083398" cy="1102223"/>
      </dsp:txXfrm>
    </dsp:sp>
    <dsp:sp modelId="{52A9049E-B559-44CC-BEE5-7AAE187FA871}">
      <dsp:nvSpPr>
        <dsp:cNvPr id="0" name=""/>
        <dsp:cNvSpPr/>
      </dsp:nvSpPr>
      <dsp:spPr>
        <a:xfrm>
          <a:off x="0" y="1301760"/>
          <a:ext cx="7202654" cy="1221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_tradnl" sz="1800" kern="1200"/>
            <a:t>Valorar el uso de los dispositivos  móviles como medios para gestionar los distintos ritmos de aprendizaje de los alumnos, gracias a la versatilidad de las distintas aplicaciones.</a:t>
          </a:r>
          <a:endParaRPr lang="es-ES" sz="1800" kern="1200"/>
        </a:p>
      </dsp:txBody>
      <dsp:txXfrm>
        <a:off x="59628" y="1361388"/>
        <a:ext cx="7083398" cy="1102223"/>
      </dsp:txXfrm>
    </dsp:sp>
    <dsp:sp modelId="{99184EC1-3E38-4379-9579-20440F0F7D4B}">
      <dsp:nvSpPr>
        <dsp:cNvPr id="0" name=""/>
        <dsp:cNvSpPr/>
      </dsp:nvSpPr>
      <dsp:spPr>
        <a:xfrm>
          <a:off x="0" y="2575080"/>
          <a:ext cx="7202654" cy="1221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ES_tradnl" sz="1800" kern="1200"/>
            <a:t>Conocer algunas de las muchas aplicaciones existentes, gratuitas o no, que por suscaracterísticas pueden ser útiles en el trabajo educativo e inclusivo en el aula.</a:t>
          </a:r>
          <a:endParaRPr lang="es-ES" sz="1800" kern="1200"/>
        </a:p>
      </dsp:txBody>
      <dsp:txXfrm>
        <a:off x="59628" y="2634708"/>
        <a:ext cx="7083398" cy="1102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56265-7303-43DC-A739-95B4232EE7C4}">
      <dsp:nvSpPr>
        <dsp:cNvPr id="0" name=""/>
        <dsp:cNvSpPr/>
      </dsp:nvSpPr>
      <dsp:spPr>
        <a:xfrm>
          <a:off x="-3583508" y="-550735"/>
          <a:ext cx="4272025" cy="4272025"/>
        </a:xfrm>
        <a:prstGeom prst="blockArc">
          <a:avLst>
            <a:gd name="adj1" fmla="val 18900000"/>
            <a:gd name="adj2" fmla="val 2700000"/>
            <a:gd name="adj3" fmla="val 506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8CF51-3043-47E8-B8D6-A6090AD9BB87}">
      <dsp:nvSpPr>
        <dsp:cNvPr id="0" name=""/>
        <dsp:cNvSpPr/>
      </dsp:nvSpPr>
      <dsp:spPr>
        <a:xfrm>
          <a:off x="442751" y="257426"/>
          <a:ext cx="5429928" cy="75336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32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1" kern="1200">
              <a:latin typeface="Arial" panose="020B0604020202020204" pitchFamily="34" charset="0"/>
              <a:cs typeface="Arial" panose="020B0604020202020204" pitchFamily="34" charset="0"/>
            </a:rPr>
            <a:t>Resaltar a diferentes estamentos sociales, empresas y sectores educativos la importancia de tres pilares para el aprendizaje como son la utilización del espacio, las diferentes metodologías y la integración de la tecnología.</a:t>
          </a: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 Esta triada aporta un ecosistema muy útil en el diseño de escenarios de aprendizaje de forma innovadora.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2751" y="257426"/>
        <a:ext cx="5429928" cy="753368"/>
      </dsp:txXfrm>
    </dsp:sp>
    <dsp:sp modelId="{3848B456-D51A-4D96-80BE-708465DD0C77}">
      <dsp:nvSpPr>
        <dsp:cNvPr id="0" name=""/>
        <dsp:cNvSpPr/>
      </dsp:nvSpPr>
      <dsp:spPr>
        <a:xfrm>
          <a:off x="46431" y="237791"/>
          <a:ext cx="792638" cy="792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238CB-93D7-476A-84C9-54FA04BA3B72}">
      <dsp:nvSpPr>
        <dsp:cNvPr id="0" name=""/>
        <dsp:cNvSpPr/>
      </dsp:nvSpPr>
      <dsp:spPr>
        <a:xfrm>
          <a:off x="673250" y="1129335"/>
          <a:ext cx="5199428" cy="911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32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b="1" kern="1200" dirty="0">
              <a:latin typeface="Arial" panose="020B0604020202020204" pitchFamily="34" charset="0"/>
              <a:cs typeface="Arial" panose="020B0604020202020204" pitchFamily="34" charset="0"/>
            </a:rPr>
            <a:t>Ofrecer formación en diferentes formatos sobre el proyecto</a:t>
          </a:r>
          <a:r>
            <a:rPr lang="es-ES_tradnl" sz="1000" kern="1200" dirty="0">
              <a:latin typeface="Arial" panose="020B0604020202020204" pitchFamily="34" charset="0"/>
              <a:cs typeface="Arial" panose="020B0604020202020204" pitchFamily="34" charset="0"/>
            </a:rPr>
            <a:t>, especialmente cursos abiertos masivos en línea y </a:t>
          </a:r>
          <a:r>
            <a:rPr lang="es-ES_tradnl" sz="1000" kern="1200" dirty="0" err="1">
              <a:latin typeface="Arial" panose="020B0604020202020204" pitchFamily="34" charset="0"/>
              <a:cs typeface="Arial" panose="020B0604020202020204" pitchFamily="34" charset="0"/>
            </a:rPr>
            <a:t>webinars</a:t>
          </a:r>
          <a:r>
            <a:rPr lang="es-ES_tradnl" sz="1000" kern="1200" dirty="0">
              <a:latin typeface="Arial" panose="020B0604020202020204" pitchFamily="34" charset="0"/>
              <a:cs typeface="Arial" panose="020B0604020202020204" pitchFamily="34" charset="0"/>
            </a:rPr>
            <a:t> (sesiones cortas en línea con docentes que ya han desarrollado trabajo en distintas áreas de la profesión) y cursos presenciales, especialmente en el Future </a:t>
          </a:r>
          <a:r>
            <a:rPr lang="es-ES_tradnl" sz="1000" kern="1200" dirty="0" err="1">
              <a:latin typeface="Arial" panose="020B0604020202020204" pitchFamily="34" charset="0"/>
              <a:cs typeface="Arial" panose="020B0604020202020204" pitchFamily="34" charset="0"/>
            </a:rPr>
            <a:t>Classroom</a:t>
          </a:r>
          <a:r>
            <a:rPr lang="es-ES_tradnl" sz="1000" kern="1200" dirty="0">
              <a:latin typeface="Arial" panose="020B0604020202020204" pitchFamily="34" charset="0"/>
              <a:cs typeface="Arial" panose="020B0604020202020204" pitchFamily="34" charset="0"/>
            </a:rPr>
            <a:t> LAB de Bruselas donde se puede vivir la experiencia propia del proyecto a través de las formaciones. 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3250" y="1129335"/>
        <a:ext cx="5199428" cy="911883"/>
      </dsp:txXfrm>
    </dsp:sp>
    <dsp:sp modelId="{E41DB75D-1841-45A5-AF01-91B7AD741000}">
      <dsp:nvSpPr>
        <dsp:cNvPr id="0" name=""/>
        <dsp:cNvSpPr/>
      </dsp:nvSpPr>
      <dsp:spPr>
        <a:xfrm>
          <a:off x="276931" y="1188958"/>
          <a:ext cx="792638" cy="792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E94D6-2895-4AD6-85DF-1775FDCDFFCD}">
      <dsp:nvSpPr>
        <dsp:cNvPr id="0" name=""/>
        <dsp:cNvSpPr/>
      </dsp:nvSpPr>
      <dsp:spPr>
        <a:xfrm>
          <a:off x="442751" y="2219388"/>
          <a:ext cx="5429928" cy="6341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3326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b="1" kern="1200" dirty="0">
              <a:latin typeface="Arial" panose="020B0604020202020204" pitchFamily="34" charset="0"/>
              <a:cs typeface="Arial" panose="020B0604020202020204" pitchFamily="34" charset="0"/>
            </a:rPr>
            <a:t>Favorecer la difusión del proyecto</a:t>
          </a:r>
          <a:r>
            <a:rPr lang="es-ES_tradnl" sz="1000" kern="1200" dirty="0">
              <a:latin typeface="Arial" panose="020B0604020202020204" pitchFamily="34" charset="0"/>
              <a:cs typeface="Arial" panose="020B0604020202020204" pitchFamily="34" charset="0"/>
            </a:rPr>
            <a:t> para que alcance con impacto en las aulas y el modelo sea replicable de forma adecuada a través de los centros educativos.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2751" y="2219388"/>
        <a:ext cx="5429928" cy="634111"/>
      </dsp:txXfrm>
    </dsp:sp>
    <dsp:sp modelId="{6882E024-4CC2-4754-A8CD-C237AAB45289}">
      <dsp:nvSpPr>
        <dsp:cNvPr id="0" name=""/>
        <dsp:cNvSpPr/>
      </dsp:nvSpPr>
      <dsp:spPr>
        <a:xfrm>
          <a:off x="46431" y="2140124"/>
          <a:ext cx="792638" cy="7926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92437-A30D-4899-A462-4921F14BDD51}">
      <dsp:nvSpPr>
        <dsp:cNvPr id="0" name=""/>
        <dsp:cNvSpPr/>
      </dsp:nvSpPr>
      <dsp:spPr>
        <a:xfrm rot="5400000">
          <a:off x="321986" y="612479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50306C-EE03-48AA-9369-66FA1733A0CB}">
      <dsp:nvSpPr>
        <dsp:cNvPr id="0" name=""/>
        <dsp:cNvSpPr/>
      </dsp:nvSpPr>
      <dsp:spPr>
        <a:xfrm>
          <a:off x="537764" y="1089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Enseñanza y aprendizaje colaborativo/cooperativo con herramientas TIC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0235" y="23560"/>
        <a:ext cx="1233776" cy="722289"/>
      </dsp:txXfrm>
    </dsp:sp>
    <dsp:sp modelId="{E699DA06-511E-4ECF-B899-FCD096CC8E87}">
      <dsp:nvSpPr>
        <dsp:cNvPr id="0" name=""/>
        <dsp:cNvSpPr/>
      </dsp:nvSpPr>
      <dsp:spPr>
        <a:xfrm rot="5400000">
          <a:off x="321986" y="1571518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7E243-3C96-4747-80E5-FE97C024F6E8}">
      <dsp:nvSpPr>
        <dsp:cNvPr id="0" name=""/>
        <dsp:cNvSpPr/>
      </dsp:nvSpPr>
      <dsp:spPr>
        <a:xfrm>
          <a:off x="537764" y="960128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Sentido de la iniciativa y emprendeduría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0235" y="982599"/>
        <a:ext cx="1233776" cy="722289"/>
      </dsp:txXfrm>
    </dsp:sp>
    <dsp:sp modelId="{CB418FF0-8BDF-4B6D-89DA-52BC61DC3D40}">
      <dsp:nvSpPr>
        <dsp:cNvPr id="0" name=""/>
        <dsp:cNvSpPr/>
      </dsp:nvSpPr>
      <dsp:spPr>
        <a:xfrm rot="5400000">
          <a:off x="321986" y="2530557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4A05B-C6DC-489F-AE5F-DC8C8ED50760}">
      <dsp:nvSpPr>
        <dsp:cNvPr id="0" name=""/>
        <dsp:cNvSpPr/>
      </dsp:nvSpPr>
      <dsp:spPr>
        <a:xfrm>
          <a:off x="537764" y="1919167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Escenarios de aprendizaje del Aula del Futuro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0235" y="1941638"/>
        <a:ext cx="1233776" cy="722289"/>
      </dsp:txXfrm>
    </dsp:sp>
    <dsp:sp modelId="{DB202314-B326-4359-B3D8-64810C03A053}">
      <dsp:nvSpPr>
        <dsp:cNvPr id="0" name=""/>
        <dsp:cNvSpPr/>
      </dsp:nvSpPr>
      <dsp:spPr>
        <a:xfrm>
          <a:off x="801506" y="3010077"/>
          <a:ext cx="1692698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A122-49B6-4F83-AF71-A34923B33DF4}">
      <dsp:nvSpPr>
        <dsp:cNvPr id="0" name=""/>
        <dsp:cNvSpPr/>
      </dsp:nvSpPr>
      <dsp:spPr>
        <a:xfrm>
          <a:off x="537764" y="2878206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Tecnologías interactivas y para la participación 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60235" y="2900677"/>
        <a:ext cx="1233776" cy="722289"/>
      </dsp:txXfrm>
    </dsp:sp>
    <dsp:sp modelId="{09E5DAAB-1E67-4C07-A69A-6DC6BD29D532}">
      <dsp:nvSpPr>
        <dsp:cNvPr id="0" name=""/>
        <dsp:cNvSpPr/>
      </dsp:nvSpPr>
      <dsp:spPr>
        <a:xfrm rot="16200000">
          <a:off x="2022682" y="2530557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CCE07-CD5D-4C21-B07C-D3E8C088710E}">
      <dsp:nvSpPr>
        <dsp:cNvPr id="0" name=""/>
        <dsp:cNvSpPr/>
      </dsp:nvSpPr>
      <dsp:spPr>
        <a:xfrm>
          <a:off x="2238460" y="2878206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Competencia STEAM para Educación Primaria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60931" y="2900677"/>
        <a:ext cx="1233776" cy="722289"/>
      </dsp:txXfrm>
    </dsp:sp>
    <dsp:sp modelId="{BD433D0F-72FA-4857-887D-8526434F18E0}">
      <dsp:nvSpPr>
        <dsp:cNvPr id="0" name=""/>
        <dsp:cNvSpPr/>
      </dsp:nvSpPr>
      <dsp:spPr>
        <a:xfrm rot="16200000">
          <a:off x="2022682" y="1571518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8323C-DA07-401D-8B39-4E28B39904B0}">
      <dsp:nvSpPr>
        <dsp:cNvPr id="0" name=""/>
        <dsp:cNvSpPr/>
      </dsp:nvSpPr>
      <dsp:spPr>
        <a:xfrm>
          <a:off x="2238460" y="1919167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Creatividad y la innovación en el aula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60931" y="1941638"/>
        <a:ext cx="1233776" cy="722289"/>
      </dsp:txXfrm>
    </dsp:sp>
    <dsp:sp modelId="{2DB656DA-E8C0-4373-8B09-C1337C9B0EF6}">
      <dsp:nvSpPr>
        <dsp:cNvPr id="0" name=""/>
        <dsp:cNvSpPr/>
      </dsp:nvSpPr>
      <dsp:spPr>
        <a:xfrm rot="16200000">
          <a:off x="2022682" y="612479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A0A59-1BA6-4B6D-88F8-70B41E88DBC5}">
      <dsp:nvSpPr>
        <dsp:cNvPr id="0" name=""/>
        <dsp:cNvSpPr/>
      </dsp:nvSpPr>
      <dsp:spPr>
        <a:xfrm>
          <a:off x="2238460" y="960128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900" kern="1200" dirty="0">
              <a:latin typeface="Arial" panose="020B0604020202020204" pitchFamily="34" charset="0"/>
              <a:cs typeface="Arial" panose="020B0604020202020204" pitchFamily="34" charset="0"/>
            </a:rPr>
            <a:t>Haciendo el aprendizaje accesible: Necesidades educativas especiales en el aula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60931" y="982599"/>
        <a:ext cx="1233776" cy="722289"/>
      </dsp:txXfrm>
    </dsp:sp>
    <dsp:sp modelId="{CA07CB00-A500-43E8-B332-0933A04DF397}">
      <dsp:nvSpPr>
        <dsp:cNvPr id="0" name=""/>
        <dsp:cNvSpPr/>
      </dsp:nvSpPr>
      <dsp:spPr>
        <a:xfrm>
          <a:off x="2502202" y="132960"/>
          <a:ext cx="1692698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53662-D7A1-4A9E-B977-E760E3AA8E5C}">
      <dsp:nvSpPr>
        <dsp:cNvPr id="0" name=""/>
        <dsp:cNvSpPr/>
      </dsp:nvSpPr>
      <dsp:spPr>
        <a:xfrm>
          <a:off x="2238460" y="1089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Programación y robótica en el aula del S. XXI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60931" y="23560"/>
        <a:ext cx="1233776" cy="722289"/>
      </dsp:txXfrm>
    </dsp:sp>
    <dsp:sp modelId="{76354CA6-FA1E-4CAC-BB12-E6F900B38360}">
      <dsp:nvSpPr>
        <dsp:cNvPr id="0" name=""/>
        <dsp:cNvSpPr/>
      </dsp:nvSpPr>
      <dsp:spPr>
        <a:xfrm rot="5400000">
          <a:off x="3723378" y="612479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C879C-8A55-4BC2-B060-F3C8B7B4FB81}">
      <dsp:nvSpPr>
        <dsp:cNvPr id="0" name=""/>
        <dsp:cNvSpPr/>
      </dsp:nvSpPr>
      <dsp:spPr>
        <a:xfrm>
          <a:off x="3939156" y="1089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Ciudadanía digital en el aula del futuro, en adecuación a todo el marco europeo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1627" y="23560"/>
        <a:ext cx="1233776" cy="722289"/>
      </dsp:txXfrm>
    </dsp:sp>
    <dsp:sp modelId="{D16108A6-7A47-465B-89FB-7A96B807D718}">
      <dsp:nvSpPr>
        <dsp:cNvPr id="0" name=""/>
        <dsp:cNvSpPr/>
      </dsp:nvSpPr>
      <dsp:spPr>
        <a:xfrm rot="5400000">
          <a:off x="3723378" y="1571518"/>
          <a:ext cx="951041" cy="11508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6753F-4806-403A-A3E8-C0ECF2FD5B24}">
      <dsp:nvSpPr>
        <dsp:cNvPr id="0" name=""/>
        <dsp:cNvSpPr/>
      </dsp:nvSpPr>
      <dsp:spPr>
        <a:xfrm>
          <a:off x="3939156" y="960128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Flipped Classroom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1627" y="982599"/>
        <a:ext cx="1233776" cy="722289"/>
      </dsp:txXfrm>
    </dsp:sp>
    <dsp:sp modelId="{6622D17A-3F0E-43D3-96CC-CF9C4648DFC3}">
      <dsp:nvSpPr>
        <dsp:cNvPr id="0" name=""/>
        <dsp:cNvSpPr/>
      </dsp:nvSpPr>
      <dsp:spPr>
        <a:xfrm>
          <a:off x="3939156" y="1919167"/>
          <a:ext cx="1278718" cy="7672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Symbol" panose="05050102010706020507" pitchFamily="18" charset="2"/>
            <a:buNone/>
          </a:pPr>
          <a:r>
            <a:rPr lang="es-ES_tradnl" sz="1000" kern="1200">
              <a:latin typeface="Arial" panose="020B0604020202020204" pitchFamily="34" charset="0"/>
              <a:cs typeface="Arial" panose="020B0604020202020204" pitchFamily="34" charset="0"/>
            </a:rPr>
            <a:t>Aprendizaje activo en la escuela y en el aula.</a:t>
          </a:r>
          <a:endParaRPr lang="es-ES" sz="1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961627" y="1941638"/>
        <a:ext cx="1233776" cy="722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09/04/2021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09/04/2021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58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4388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3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911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872" y="381000"/>
            <a:ext cx="8152255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087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175915"/>
            <a:ext cx="8123396" cy="759750"/>
          </a:xfrm>
        </p:spPr>
        <p:txBody>
          <a:bodyPr>
            <a:normAutofit/>
          </a:bodyPr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01512" y="818698"/>
            <a:ext cx="7504804" cy="21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2683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995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/>
          <a:srcRect l="5704"/>
          <a:stretch/>
        </p:blipFill>
        <p:spPr>
          <a:xfrm>
            <a:off x="-6928" y="0"/>
            <a:ext cx="9150927" cy="4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081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20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5014814"/>
            <a:ext cx="9144000" cy="7001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4246257" y="5313089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440"/>
                </a:lnTo>
              </a:path>
            </a:pathLst>
          </a:custGeom>
          <a:ln w="95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493052" y="12"/>
            <a:ext cx="8651240" cy="502284"/>
          </a:xfrm>
          <a:custGeom>
            <a:avLst/>
            <a:gdLst/>
            <a:ahLst/>
            <a:cxnLst/>
            <a:rect l="l" t="t" r="r" b="b"/>
            <a:pathLst>
              <a:path w="8651240" h="502284">
                <a:moveTo>
                  <a:pt x="0" y="502018"/>
                </a:moveTo>
                <a:lnTo>
                  <a:pt x="8650947" y="502018"/>
                </a:lnTo>
                <a:lnTo>
                  <a:pt x="8650947" y="0"/>
                </a:lnTo>
                <a:lnTo>
                  <a:pt x="0" y="0"/>
                </a:lnTo>
                <a:lnTo>
                  <a:pt x="0" y="502018"/>
                </a:lnTo>
                <a:close/>
              </a:path>
            </a:pathLst>
          </a:custGeom>
          <a:solidFill>
            <a:srgbClr val="C2002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Propuestas educativas mediadas por TIC: Diseño Didáctico</a:t>
            </a:r>
            <a:r>
              <a:rPr spc="95" dirty="0"/>
              <a:t> </a:t>
            </a:r>
            <a:r>
              <a:rPr spc="-5" dirty="0"/>
              <a:t>y</a:t>
            </a:r>
          </a:p>
          <a:p>
            <a:pPr marL="910590">
              <a:lnSpc>
                <a:spcPct val="100000"/>
              </a:lnSpc>
            </a:pPr>
            <a:r>
              <a:rPr spc="-5" dirty="0"/>
              <a:t>Metodologías – Profa. </a:t>
            </a:r>
            <a:r>
              <a:rPr dirty="0"/>
              <a:t>Ana </a:t>
            </a:r>
            <a:r>
              <a:rPr spc="-5" dirty="0"/>
              <a:t>Pérez</a:t>
            </a:r>
            <a:r>
              <a:rPr spc="55" dirty="0"/>
              <a:t> </a:t>
            </a:r>
            <a:r>
              <a:rPr spc="-5" dirty="0"/>
              <a:t>Escoda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42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3601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13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DC46AF-439D-4ADF-ABC7-112C543E38AA}" type="slidenum">
              <a:rPr lang="es-ES" altLang="es-ES_tradnl"/>
              <a:pPr/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1770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3811772" cy="3162041"/>
          </a:xfrm>
        </p:spPr>
        <p:txBody>
          <a:bodyPr anchor="b">
            <a:no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48886" y="5307050"/>
            <a:ext cx="2057400" cy="303212"/>
          </a:xfrm>
        </p:spPr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fld id="{E7C5BBF8-5061-4166-A5BF-1C0E4798C3F3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7" y="4990674"/>
            <a:ext cx="2193713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40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36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4" r:id="rId3"/>
    <p:sldLayoutId id="2147493510" r:id="rId4"/>
    <p:sldLayoutId id="2147493512" r:id="rId5"/>
    <p:sldLayoutId id="2147493514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39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9" r:id="rId1"/>
    <p:sldLayoutId id="2147493490" r:id="rId2"/>
    <p:sldLayoutId id="2147493491" r:id="rId3"/>
    <p:sldLayoutId id="2147493492" r:id="rId4"/>
    <p:sldLayoutId id="2147493493" r:id="rId5"/>
    <p:sldLayoutId id="2147493494" r:id="rId6"/>
    <p:sldLayoutId id="2147493495" r:id="rId7"/>
    <p:sldLayoutId id="214749349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815"/>
            <a:ext cx="9144000" cy="700185"/>
          </a:xfrm>
          <a:prstGeom prst="rect">
            <a:avLst/>
          </a:prstGeom>
        </p:spPr>
      </p:pic>
      <p:sp>
        <p:nvSpPr>
          <p:cNvPr id="5" name="CuadroTexto 4"/>
          <p:cNvSpPr txBox="1"/>
          <p:nvPr userDrawn="1"/>
        </p:nvSpPr>
        <p:spPr>
          <a:xfrm>
            <a:off x="4409925" y="5278863"/>
            <a:ext cx="79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fld id="{A8DFBB7C-5C1D-44E8-97F4-E52A8D0D2C0B}" type="slidenum">
              <a:rPr lang="es-ES" sz="1200" b="0" i="0" smtClean="0">
                <a:solidFill>
                  <a:schemeClr val="bg1"/>
                </a:solidFill>
                <a:latin typeface="Arial"/>
                <a:ea typeface="Roboto" charset="0"/>
                <a:cs typeface="Arial"/>
              </a:rPr>
              <a:pPr algn="l">
                <a:buNone/>
              </a:pPr>
              <a:t>‹Nº›</a:t>
            </a:fld>
            <a:endParaRPr lang="es-ES" sz="1200" b="0" i="0" dirty="0">
              <a:solidFill>
                <a:schemeClr val="bg1"/>
              </a:solidFill>
              <a:latin typeface="Arial"/>
              <a:ea typeface="Roboto" charset="0"/>
              <a:cs typeface="Arial"/>
            </a:endParaRPr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4246259" y="5313089"/>
            <a:ext cx="0" cy="208547"/>
          </a:xfrm>
          <a:prstGeom prst="line">
            <a:avLst/>
          </a:prstGeom>
          <a:ln w="95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  <p:sp>
        <p:nvSpPr>
          <p:cNvPr id="4" name="CuadroTexto 3"/>
          <p:cNvSpPr txBox="1"/>
          <p:nvPr userDrawn="1"/>
        </p:nvSpPr>
        <p:spPr>
          <a:xfrm>
            <a:off x="4409925" y="5278863"/>
            <a:ext cx="79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8DFBB7C-5C1D-44E8-97F4-E52A8D0D2C0B}" type="slidenum">
              <a:rPr lang="es-ES" sz="1050" smtClean="0">
                <a:solidFill>
                  <a:schemeClr val="tx1"/>
                </a:solidFill>
                <a:ea typeface="Roboto" charset="0"/>
                <a:cs typeface="Arial"/>
              </a:rPr>
              <a:pPr algn="ctr"/>
              <a:t>‹Nº›</a:t>
            </a:fld>
            <a:endParaRPr lang="es-ES" sz="1050" dirty="0">
              <a:solidFill>
                <a:schemeClr val="tx1"/>
              </a:solidFill>
              <a:ea typeface="Roboto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1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  <p:sldLayoutId id="214749352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gobiernodecanarias.org/medusa/ecoescuela/recursosdigitales/tipo/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KNbHew448yE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mAacroUP0iU?start=1&amp;feature=oembed" TargetMode="Externa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gobiernodecanarias.org/medusa/contenidosdigitales/ate/espacioscreativos/infografia_ec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zrsfeyLzyg&amp;feature=emb_logo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rockguide.net/bloomin-app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f.es/recursos-educativos/recursos-para-el-aprendizaje-en-linea/recursos/apps-educativas/infantil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hTBFrlnA3M&amp;feature=emb_logo" TargetMode="External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IhTBFrlnA3M?feature=oembed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cion.once.es/aplicaciones/buscador-aplicacion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83471" y="706772"/>
            <a:ext cx="8597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s-ES" sz="2400" b="1" dirty="0">
                <a:solidFill>
                  <a:srgbClr val="C2002F"/>
                </a:solidFill>
                <a:latin typeface="+mj-lt"/>
                <a:ea typeface="Roboto Light" pitchFamily="2" charset="0"/>
                <a:cs typeface="Roboto Black"/>
              </a:rPr>
              <a:t>UD8</a:t>
            </a:r>
            <a:r>
              <a:rPr lang="es-ES" sz="2400" b="1" dirty="0">
                <a:solidFill>
                  <a:srgbClr val="C00000"/>
                </a:solidFill>
                <a:latin typeface="+mj-lt"/>
                <a:ea typeface="Roboto Light" pitchFamily="2" charset="0"/>
                <a:cs typeface="Roboto Black"/>
              </a:rPr>
              <a:t>.- </a:t>
            </a:r>
            <a:r>
              <a:rPr lang="es-ES" sz="1600" dirty="0">
                <a:latin typeface="+mj-lt"/>
              </a:rPr>
              <a:t>Clasificación de Apps móviles para la enseñanza y el aprendizaje </a:t>
            </a:r>
            <a:endParaRPr lang="es-ES" sz="2400" dirty="0">
              <a:latin typeface="+mj-lt"/>
              <a:cs typeface="Roboto Black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1617" y="5275490"/>
            <a:ext cx="554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CC3654"/>
                </a:solidFill>
                <a:latin typeface="+mj-lt"/>
                <a:ea typeface="Roboto" pitchFamily="2" charset="0"/>
              </a:rPr>
              <a:t>Facultad de Lenguas y Educación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1617" y="5090824"/>
            <a:ext cx="40790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Máster en TIC para la Educación y el Aprendizaje Digital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31617" y="4804573"/>
            <a:ext cx="473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+mj-lt"/>
                <a:ea typeface="Roboto" pitchFamily="2" charset="0"/>
              </a:rPr>
              <a:t>Aprendizaje móvil y ubicuo. Apps educativas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83471" y="337220"/>
            <a:ext cx="4477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s-ES_tradnl" sz="2400" b="1" dirty="0">
                <a:cs typeface="Arial"/>
              </a:rPr>
              <a:t>MÓDULO 4: Apps Educativas</a:t>
            </a:r>
            <a:endParaRPr lang="es-ES_tradnl" sz="2400" dirty="0"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83471" y="1111840"/>
            <a:ext cx="3295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Profesora.- Mª del Rosario Fernández Aguirre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424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5ACEE3F-C493-403A-9900-58D995FCC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0"/>
            <a:ext cx="7632848" cy="489654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6E1EC8-1E78-4E6D-B565-54482F66AD9D}"/>
              </a:ext>
            </a:extLst>
          </p:cNvPr>
          <p:cNvSpPr txBox="1"/>
          <p:nvPr/>
        </p:nvSpPr>
        <p:spPr>
          <a:xfrm>
            <a:off x="748776" y="4839216"/>
            <a:ext cx="8856984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Portal de recursos educativos del Gobierno de Canarias.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http://www3.gobiernodecanarias.org/medusa/ecoescuela/recursosdigitales/tipo/app/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37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A6E0FB-0883-457A-BF20-2FE9D6212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186" y="909601"/>
            <a:ext cx="8618280" cy="727445"/>
          </a:xfrm>
        </p:spPr>
        <p:txBody>
          <a:bodyPr/>
          <a:lstStyle/>
          <a:p>
            <a:r>
              <a:rPr lang="es-ES" dirty="0"/>
              <a:t>“El Diseño Universal para el Aprendizaje (DUA) es un marco basado en la investigación para el diseño de un </a:t>
            </a:r>
            <a:r>
              <a:rPr lang="es-ES" dirty="0" err="1"/>
              <a:t>curriculum</a:t>
            </a:r>
            <a:r>
              <a:rPr lang="es-ES" dirty="0"/>
              <a:t> (esto es, objetivos educativos, métodos, materiales y evaluaciones) que permiten a todas las personas adquirir conocimiento, habilidades y motivación para aprender”</a:t>
            </a:r>
          </a:p>
        </p:txBody>
      </p:sp>
    </p:spTree>
    <p:extLst>
      <p:ext uri="{BB962C8B-B14F-4D97-AF65-F5344CB8AC3E}">
        <p14:creationId xmlns:p14="http://schemas.microsoft.com/office/powerpoint/2010/main" val="993170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31C3E5-8923-4912-96F5-2E2D947CC947}"/>
              </a:ext>
            </a:extLst>
          </p:cNvPr>
          <p:cNvSpPr/>
          <p:nvPr/>
        </p:nvSpPr>
        <p:spPr>
          <a:xfrm>
            <a:off x="1475656" y="697260"/>
            <a:ext cx="6192688" cy="38164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Elementos multimedia en línea 6" title="UDL de un vistazo (Español)">
            <a:hlinkClick r:id="" action="ppaction://media"/>
            <a:extLst>
              <a:ext uri="{FF2B5EF4-FFF2-40B4-BE49-F238E27FC236}">
                <a16:creationId xmlns:a16="http://schemas.microsoft.com/office/drawing/2014/main" id="{55DBAC1A-DB0B-4120-85C8-F5C6134D9B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36323" y="1057300"/>
            <a:ext cx="5471353" cy="309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01">
            <a:extLst>
              <a:ext uri="{FF2B5EF4-FFF2-40B4-BE49-F238E27FC236}">
                <a16:creationId xmlns:a16="http://schemas.microsoft.com/office/drawing/2014/main" id="{EF1C0E30-D843-457A-94A9-BD6C0AC0ED49}"/>
              </a:ext>
            </a:extLst>
          </p:cNvPr>
          <p:cNvSpPr/>
          <p:nvPr/>
        </p:nvSpPr>
        <p:spPr>
          <a:xfrm>
            <a:off x="2915816" y="193204"/>
            <a:ext cx="5788716" cy="468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BE309C5-A99F-4842-BC4C-DD019C208FBE}"/>
              </a:ext>
            </a:extLst>
          </p:cNvPr>
          <p:cNvSpPr txBox="1"/>
          <p:nvPr/>
        </p:nvSpPr>
        <p:spPr>
          <a:xfrm>
            <a:off x="107504" y="1777380"/>
            <a:ext cx="26642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Pautas de Diseño Universal de Aprendizaje </a:t>
            </a:r>
          </a:p>
        </p:txBody>
      </p:sp>
    </p:spTree>
    <p:extLst>
      <p:ext uri="{BB962C8B-B14F-4D97-AF65-F5344CB8AC3E}">
        <p14:creationId xmlns:p14="http://schemas.microsoft.com/office/powerpoint/2010/main" val="279137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Proyecto FCL. Aula del futuro</a:t>
            </a:r>
          </a:p>
          <a:p>
            <a:endParaRPr lang="es-ES" sz="3600" dirty="0"/>
          </a:p>
          <a:p>
            <a:r>
              <a:rPr lang="es-ES" sz="3600" dirty="0"/>
              <a:t>						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203848" y="2322086"/>
            <a:ext cx="5544616" cy="11546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Objetivos del proyecto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Focos de formación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Espacios en el aula FCL</a:t>
            </a:r>
          </a:p>
        </p:txBody>
      </p:sp>
    </p:spTree>
    <p:extLst>
      <p:ext uri="{BB962C8B-B14F-4D97-AF65-F5344CB8AC3E}">
        <p14:creationId xmlns:p14="http://schemas.microsoft.com/office/powerpoint/2010/main" val="2831545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CFC2-B0F0-4EE4-BF81-E0904635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Aula del futuro y m-</a:t>
            </a:r>
            <a:r>
              <a:rPr lang="es-ES" dirty="0" err="1"/>
              <a:t>learning</a:t>
            </a:r>
            <a:endParaRPr lang="es-ES" dirty="0"/>
          </a:p>
        </p:txBody>
      </p:sp>
      <p:pic>
        <p:nvPicPr>
          <p:cNvPr id="5" name="Elementos multimedia en línea 4" title="Future Classroom Maturity Model">
            <a:hlinkClick r:id="" action="ppaction://media"/>
            <a:extLst>
              <a:ext uri="{FF2B5EF4-FFF2-40B4-BE49-F238E27FC236}">
                <a16:creationId xmlns:a16="http://schemas.microsoft.com/office/drawing/2014/main" id="{7380F0DF-EBBC-4442-A87E-7905C97ABE0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1560" y="2497460"/>
            <a:ext cx="2417030" cy="1365622"/>
          </a:xfrm>
          <a:prstGeom prst="rect">
            <a:avLst/>
          </a:prstGeom>
        </p:spPr>
      </p:pic>
      <p:pic>
        <p:nvPicPr>
          <p:cNvPr id="4" name="Imagen 3" descr="Una sala de estar&#10;&#10;Descripción generada automáticamente con confianza media">
            <a:extLst>
              <a:ext uri="{FF2B5EF4-FFF2-40B4-BE49-F238E27FC236}">
                <a16:creationId xmlns:a16="http://schemas.microsoft.com/office/drawing/2014/main" id="{94E818B1-C9EF-4CFC-AE58-59466A7F103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3848" y="1273324"/>
            <a:ext cx="5755640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E24E1-7921-48F0-9D0F-A80FE7C7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  FCL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294C217-FDB1-4C5B-AE69-3DB2DEF57EE0}"/>
              </a:ext>
            </a:extLst>
          </p:cNvPr>
          <p:cNvGraphicFramePr/>
          <p:nvPr/>
        </p:nvGraphicFramePr>
        <p:xfrm>
          <a:off x="1615122" y="1272222"/>
          <a:ext cx="5913755" cy="317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5447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5CFC2-B0F0-4EE4-BF81-E0904635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Aula del futuro y m-</a:t>
            </a:r>
            <a:r>
              <a:rPr lang="es-ES" dirty="0" err="1"/>
              <a:t>learning</a:t>
            </a:r>
            <a:r>
              <a:rPr lang="es-ES" dirty="0"/>
              <a:t>. Focos de formación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619E011-751A-4129-9C7F-D4168D901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521393"/>
              </p:ext>
            </p:extLst>
          </p:nvPr>
        </p:nvGraphicFramePr>
        <p:xfrm>
          <a:off x="1694180" y="1129307"/>
          <a:ext cx="5755640" cy="3646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36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A99E4A4-3101-490D-917B-CBD02989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73"/>
            <a:ext cx="8094882" cy="5715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46CB02-94FC-4627-8774-B9EA718AA927}"/>
              </a:ext>
            </a:extLst>
          </p:cNvPr>
          <p:cNvSpPr txBox="1"/>
          <p:nvPr/>
        </p:nvSpPr>
        <p:spPr>
          <a:xfrm rot="16200000">
            <a:off x="-1767649" y="2426033"/>
            <a:ext cx="4608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hlinkClick r:id="rId3"/>
              </a:rPr>
              <a:t>https://www3.gobiernodecanarias.org/medusa/contenidosdigitales/ate/espacioscreativos/infografia_ec.pdf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92401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518328" y="1529182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2">
                    <a:lumMod val="75000"/>
                    <a:lumOff val="25000"/>
                  </a:schemeClr>
                </a:solidFill>
                <a:ea typeface="Roboto" pitchFamily="2" charset="0"/>
              </a:rPr>
              <a:t>Muchas gracias por vuestra atención</a:t>
            </a:r>
            <a:endParaRPr lang="es-ES_tradnl" sz="5400" dirty="0">
              <a:solidFill>
                <a:schemeClr val="tx2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716443935"/>
              </p:ext>
            </p:extLst>
          </p:nvPr>
        </p:nvGraphicFramePr>
        <p:xfrm>
          <a:off x="969746" y="877500"/>
          <a:ext cx="7202654" cy="382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ítulo 2"/>
          <p:cNvSpPr txBox="1">
            <a:spLocks/>
          </p:cNvSpPr>
          <p:nvPr/>
        </p:nvSpPr>
        <p:spPr>
          <a:xfrm>
            <a:off x="917890" y="177441"/>
            <a:ext cx="8123396" cy="749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sz="3200" dirty="0">
                <a:solidFill>
                  <a:schemeClr val="bg1">
                    <a:lumMod val="50000"/>
                  </a:schemeClr>
                </a:solidFill>
              </a:rPr>
              <a:t>Objetivos de la unidad</a:t>
            </a:r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1012122" y="677075"/>
            <a:ext cx="7468763" cy="27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24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G_0895web2_R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4935"/>
          <a:stretch/>
        </p:blipFill>
        <p:spPr>
          <a:xfrm>
            <a:off x="0" y="-1"/>
            <a:ext cx="9144000" cy="45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>
                    <a:lumMod val="50000"/>
                  </a:schemeClr>
                </a:solidFill>
              </a:rPr>
              <a:t>Introducción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065682" y="1507809"/>
            <a:ext cx="33364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A lo largo de este último módulo de la asignatura descubriremos numerosas Apps clasificadas según su posible utilidad y uso en el aula. Las aplicaciones son herramientas simples, sencillas y potentes, que se han introducido fácilmente en nuestra vida cotidiana haciéndola más fácil y que también pueden tener una gran utilidad en el aula..</a:t>
            </a:r>
            <a:endParaRPr lang="es-ES_tradnl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B72C043-ABBA-4474-9496-2632270FACFF}"/>
              </a:ext>
            </a:extLst>
          </p:cNvPr>
          <p:cNvSpPr txBox="1"/>
          <p:nvPr/>
        </p:nvSpPr>
        <p:spPr>
          <a:xfrm>
            <a:off x="539552" y="4009628"/>
            <a:ext cx="4233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6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2"/>
              </a:rPr>
              <a:t>https://www.youtube.com/watch?v=szrsfeyLzyg&amp;feature=emb_logo</a:t>
            </a:r>
            <a:endParaRPr lang="es-ES" sz="6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39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Clasificaciones de Apps	</a:t>
            </a:r>
          </a:p>
          <a:p>
            <a:endParaRPr lang="es-ES" sz="3600" dirty="0"/>
          </a:p>
          <a:p>
            <a:r>
              <a:rPr lang="es-ES" sz="3600" dirty="0"/>
              <a:t>						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203848" y="2322086"/>
            <a:ext cx="5544616" cy="1893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Apps educativas seleccionadas por el INTEF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“Generación Apps”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Guía de Apps educativa del Gobierno de Canarias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Rueda de Apps educativa según las pautas de DUA</a:t>
            </a:r>
          </a:p>
        </p:txBody>
      </p:sp>
    </p:spTree>
    <p:extLst>
      <p:ext uri="{BB962C8B-B14F-4D97-AF65-F5344CB8AC3E}">
        <p14:creationId xmlns:p14="http://schemas.microsoft.com/office/powerpoint/2010/main" val="230280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Imagen 1" descr="Icono&#10;&#10;Descripción generada automáticamente">
            <a:extLst>
              <a:ext uri="{FF2B5EF4-FFF2-40B4-BE49-F238E27FC236}">
                <a16:creationId xmlns:a16="http://schemas.microsoft.com/office/drawing/2014/main" id="{AC57D1E1-4D27-4742-B963-1AAC1503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2" y="204588"/>
            <a:ext cx="4698248" cy="459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DEEBF8C-DA77-41CD-BCF1-5BBBCB18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6302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  <a:tab pos="5756275" algn="r"/>
              </a:tabLst>
            </a:pP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Fuente: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Kathy </a:t>
            </a:r>
            <a:r>
              <a:rPr kumimoji="0" lang="es-ES" altLang="es-E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Schrock's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 </a:t>
            </a:r>
            <a:r>
              <a:rPr kumimoji="0" lang="es-ES" altLang="es-E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Guide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 </a:t>
            </a:r>
            <a:r>
              <a:rPr kumimoji="0" lang="es-ES" altLang="es-E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to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 </a:t>
            </a:r>
            <a:r>
              <a:rPr kumimoji="0" lang="es-ES" altLang="es-ES" sz="8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Everything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!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C7965BB-1389-4018-A3AE-493662824447}"/>
              </a:ext>
            </a:extLst>
          </p:cNvPr>
          <p:cNvSpPr txBox="1"/>
          <p:nvPr/>
        </p:nvSpPr>
        <p:spPr>
          <a:xfrm>
            <a:off x="4882952" y="1993404"/>
            <a:ext cx="3430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AE1313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Apps Android clasificadas según la Taxonomía de Bloom</a:t>
            </a:r>
            <a:endParaRPr lang="es-ES" b="1" dirty="0">
              <a:solidFill>
                <a:srgbClr val="AE13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27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431BFD4-6DCA-4AA1-B2AE-1A6BBB4B25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34296"/>
            <a:ext cx="7632848" cy="47857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E40955-C8D4-4346-9013-44A7D13F6971}"/>
              </a:ext>
            </a:extLst>
          </p:cNvPr>
          <p:cNvSpPr txBox="1"/>
          <p:nvPr/>
        </p:nvSpPr>
        <p:spPr>
          <a:xfrm>
            <a:off x="827584" y="4709080"/>
            <a:ext cx="648072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https://intef.es/recursos-educativos/recursos-para-el-aprendizaje-en-linea/recursos/apps-educativas/infantil/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350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5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CDB713-A81C-4E80-AB21-46944427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7884368" cy="50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2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3FE40955-C8D4-4346-9013-44A7D13F6971}"/>
              </a:ext>
            </a:extLst>
          </p:cNvPr>
          <p:cNvSpPr txBox="1"/>
          <p:nvPr/>
        </p:nvSpPr>
        <p:spPr>
          <a:xfrm>
            <a:off x="539552" y="4709080"/>
            <a:ext cx="648072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EECC. </a:t>
            </a: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https://www.youtube.com/watch?v=IhTBFrlnA3M&amp;feature=emb_logo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  <p:pic>
        <p:nvPicPr>
          <p:cNvPr id="2" name="Elementos multimedia en línea 1" title="Generación Apps | Tráiler">
            <a:hlinkClick r:id="" action="ppaction://media"/>
            <a:extLst>
              <a:ext uri="{FF2B5EF4-FFF2-40B4-BE49-F238E27FC236}">
                <a16:creationId xmlns:a16="http://schemas.microsoft.com/office/drawing/2014/main" id="{462AB683-DBFA-498E-A6B5-BB257B4753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59032" y="1757064"/>
            <a:ext cx="5199171" cy="2937532"/>
          </a:xfrm>
          <a:prstGeom prst="rect">
            <a:avLst/>
          </a:prstGeom>
        </p:spPr>
      </p:pic>
      <p:pic>
        <p:nvPicPr>
          <p:cNvPr id="4" name="Imagen 3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4EE63E8C-DD23-4EE1-B36F-60F3C370484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75856" y="337220"/>
            <a:ext cx="5541614" cy="1728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4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8B9EE11-0E31-4788-A2FD-FF85D1377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7664" y="193204"/>
            <a:ext cx="5755640" cy="433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48A3DF-8754-4E4A-ABE1-733A794E90FB}"/>
              </a:ext>
            </a:extLst>
          </p:cNvPr>
          <p:cNvSpPr txBox="1"/>
          <p:nvPr/>
        </p:nvSpPr>
        <p:spPr>
          <a:xfrm>
            <a:off x="1558352" y="4657700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EECC.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https://educacion.once.es/aplicaciones/buscador-aplicaciones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484137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115E5572-E0D0-754A-8ED8-01447BE75442}"/>
    </a:ext>
  </a:extLst>
</a:theme>
</file>

<file path=ppt/theme/theme4.xml><?xml version="1.0" encoding="utf-8"?>
<a:theme xmlns:a="http://schemas.openxmlformats.org/drawingml/2006/main" name="1_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UNIV N</Template>
  <TotalTime>11475</TotalTime>
  <Words>719</Words>
  <Application>Microsoft Office PowerPoint</Application>
  <PresentationFormat>Presentación en pantalla (16:10)</PresentationFormat>
  <Paragraphs>53</Paragraphs>
  <Slides>20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20</vt:i4>
      </vt:variant>
    </vt:vector>
  </HeadingPairs>
  <TitlesOfParts>
    <vt:vector size="32" baseType="lpstr">
      <vt:lpstr>Arial</vt:lpstr>
      <vt:lpstr>Arial Black</vt:lpstr>
      <vt:lpstr>Bahnschrift SemiBold</vt:lpstr>
      <vt:lpstr>Calibri</vt:lpstr>
      <vt:lpstr>Roboto Light</vt:lpstr>
      <vt:lpstr>Roboto Thin</vt:lpstr>
      <vt:lpstr>Symbol</vt:lpstr>
      <vt:lpstr>Wingdings</vt:lpstr>
      <vt:lpstr>Plantilla_Nebrija ALB</vt:lpstr>
      <vt:lpstr>Diseño personalizado</vt:lpstr>
      <vt:lpstr>Plantilla UNIV N</vt:lpstr>
      <vt:lpstr>1_Plantilla_Nebrija ALB</vt:lpstr>
      <vt:lpstr>Presentación de PowerPoint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Aula del futuro y m-learning</vt:lpstr>
      <vt:lpstr>Objetivos del proyecto  FCL</vt:lpstr>
      <vt:lpstr>Aula del futuro y m-learning. Focos de formación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Mª del Rosario Fernández Aguirre</cp:lastModifiedBy>
  <cp:revision>449</cp:revision>
  <dcterms:created xsi:type="dcterms:W3CDTF">2017-05-18T15:43:14Z</dcterms:created>
  <dcterms:modified xsi:type="dcterms:W3CDTF">2021-04-09T14:38:04Z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